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2"/>
  </p:notesMasterIdLst>
  <p:sldIdLst>
    <p:sldId id="256" r:id="rId2"/>
    <p:sldId id="296" r:id="rId3"/>
    <p:sldId id="257" r:id="rId4"/>
    <p:sldId id="298" r:id="rId5"/>
    <p:sldId id="259" r:id="rId6"/>
    <p:sldId id="297" r:id="rId7"/>
    <p:sldId id="260" r:id="rId8"/>
    <p:sldId id="267" r:id="rId9"/>
    <p:sldId id="299" r:id="rId10"/>
    <p:sldId id="265" r:id="rId11"/>
    <p:sldId id="302" r:id="rId12"/>
    <p:sldId id="301" r:id="rId13"/>
    <p:sldId id="300" r:id="rId14"/>
    <p:sldId id="303" r:id="rId15"/>
    <p:sldId id="304" r:id="rId16"/>
    <p:sldId id="305" r:id="rId17"/>
    <p:sldId id="306" r:id="rId18"/>
    <p:sldId id="274" r:id="rId19"/>
    <p:sldId id="275" r:id="rId20"/>
    <p:sldId id="277" r:id="rId21"/>
  </p:sldIdLst>
  <p:sldSz cx="9144000" cy="5143500" type="screen16x9"/>
  <p:notesSz cx="6858000" cy="9144000"/>
  <p:embeddedFontLst>
    <p:embeddedFont>
      <p:font typeface="Albert Sans" panose="020B0604020202020204" charset="0"/>
      <p:regular r:id="rId23"/>
      <p:bold r:id="rId24"/>
      <p:italic r:id="rId25"/>
      <p:boldItalic r:id="rId26"/>
    </p:embeddedFont>
    <p:embeddedFont>
      <p:font typeface="Albert Sans Medium" panose="020B0604020202020204" charset="0"/>
      <p:regular r:id="rId27"/>
      <p:bold r:id="rId28"/>
      <p:italic r:id="rId29"/>
      <p:boldItalic r:id="rId30"/>
    </p:embeddedFont>
    <p:embeddedFont>
      <p:font typeface="Bebas Neue" panose="020B0606020202050201" pitchFamily="34" charset="0"/>
      <p:regular r:id="rId31"/>
    </p:embeddedFont>
    <p:embeddedFont>
      <p:font typeface="Cambria Math" panose="02040503050406030204" pitchFamily="18" charset="0"/>
      <p:regular r:id="rId32"/>
    </p:embeddedFont>
    <p:embeddedFont>
      <p:font typeface="Nunito Light" pitchFamily="2" charset="0"/>
      <p:regular r:id="rId33"/>
      <p:italic r:id="rId34"/>
    </p:embeddedFont>
    <p:embeddedFont>
      <p:font typeface="Poppins" panose="00000500000000000000" pitchFamily="2" charset="0"/>
      <p:regular r:id="rId35"/>
      <p:bold r:id="rId36"/>
      <p:italic r:id="rId37"/>
      <p:boldItalic r:id="rId38"/>
    </p:embeddedFont>
    <p:embeddedFont>
      <p:font typeface="Raleway"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02B26B-BE6E-4113-ACFE-910B46B79BF6}">
  <a:tblStyle styleId="{C102B26B-BE6E-4113-ACFE-910B46B79B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FC51695-7A68-4610-9E5D-8106E01AE3E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3595" autoAdjust="0"/>
  </p:normalViewPr>
  <p:slideViewPr>
    <p:cSldViewPr snapToGrid="0">
      <p:cViewPr varScale="1">
        <p:scale>
          <a:sx n="102" d="100"/>
          <a:sy n="102" d="100"/>
        </p:scale>
        <p:origin x="922" y="72"/>
      </p:cViewPr>
      <p:guideLst>
        <p:guide orient="horz" pos="57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04a4cece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04a4cece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309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38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ff18b49f31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ff18b49f31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50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94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854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159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25d80b419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125d80b419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81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ff18b49f31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ff18b49f31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ff18b49f31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ff18b49f3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435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3315c6979d_0_39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23315c6979d_0_39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ff18b49f31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ff18b49f31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772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04a4cece8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04a4cece8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38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3315c6979d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3315c6979d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76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3475" y="136900"/>
            <a:ext cx="2410925" cy="4553187"/>
            <a:chOff x="-53475" y="136900"/>
            <a:chExt cx="2410925" cy="4553187"/>
          </a:xfrm>
        </p:grpSpPr>
        <p:sp>
          <p:nvSpPr>
            <p:cNvPr id="10" name="Google Shape;10;p2"/>
            <p:cNvSpPr/>
            <p:nvPr/>
          </p:nvSpPr>
          <p:spPr>
            <a:xfrm>
              <a:off x="415450" y="4360427"/>
              <a:ext cx="1788406" cy="329660"/>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3475" y="538850"/>
              <a:ext cx="1655375" cy="244375"/>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3475" y="136900"/>
              <a:ext cx="2410925" cy="529575"/>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715100" y="1272500"/>
            <a:ext cx="4443300" cy="2047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5100" y="3461525"/>
            <a:ext cx="44433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5"/>
        <p:cNvGrpSpPr/>
        <p:nvPr/>
      </p:nvGrpSpPr>
      <p:grpSpPr>
        <a:xfrm>
          <a:off x="0" y="0"/>
          <a:ext cx="0" cy="0"/>
          <a:chOff x="0" y="0"/>
          <a:chExt cx="0" cy="0"/>
        </a:xfrm>
      </p:grpSpPr>
      <p:grpSp>
        <p:nvGrpSpPr>
          <p:cNvPr id="96" name="Google Shape;96;p14"/>
          <p:cNvGrpSpPr/>
          <p:nvPr/>
        </p:nvGrpSpPr>
        <p:grpSpPr>
          <a:xfrm flipH="1">
            <a:off x="-1132907" y="136900"/>
            <a:ext cx="10785432" cy="4697516"/>
            <a:chOff x="-53475" y="136900"/>
            <a:chExt cx="10785432" cy="4697516"/>
          </a:xfrm>
        </p:grpSpPr>
        <p:sp>
          <p:nvSpPr>
            <p:cNvPr id="97" name="Google Shape;97;p14"/>
            <p:cNvSpPr/>
            <p:nvPr/>
          </p:nvSpPr>
          <p:spPr>
            <a:xfrm>
              <a:off x="-53475" y="136900"/>
              <a:ext cx="2410925" cy="529575"/>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111450" y="4121002"/>
              <a:ext cx="1788406" cy="329660"/>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53475" y="538850"/>
              <a:ext cx="1655375" cy="244375"/>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5908525" y="4121000"/>
              <a:ext cx="4823432" cy="713416"/>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4"/>
          <p:cNvSpPr txBox="1">
            <a:spLocks noGrp="1"/>
          </p:cNvSpPr>
          <p:nvPr>
            <p:ph type="subTitle" idx="1"/>
          </p:nvPr>
        </p:nvSpPr>
        <p:spPr>
          <a:xfrm>
            <a:off x="4175000" y="2261675"/>
            <a:ext cx="4243500" cy="17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102" name="Google Shape;102;p14"/>
          <p:cNvSpPr txBox="1">
            <a:spLocks noGrp="1"/>
          </p:cNvSpPr>
          <p:nvPr>
            <p:ph type="title"/>
          </p:nvPr>
        </p:nvSpPr>
        <p:spPr>
          <a:xfrm>
            <a:off x="4174991" y="1172125"/>
            <a:ext cx="42435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03"/>
        <p:cNvGrpSpPr/>
        <p:nvPr/>
      </p:nvGrpSpPr>
      <p:grpSpPr>
        <a:xfrm>
          <a:off x="0" y="0"/>
          <a:ext cx="0" cy="0"/>
          <a:chOff x="0" y="0"/>
          <a:chExt cx="0" cy="0"/>
        </a:xfrm>
      </p:grpSpPr>
      <p:sp>
        <p:nvSpPr>
          <p:cNvPr id="104" name="Google Shape;104;p15"/>
          <p:cNvSpPr txBox="1">
            <a:spLocks noGrp="1"/>
          </p:cNvSpPr>
          <p:nvPr>
            <p:ph type="subTitle" idx="1"/>
          </p:nvPr>
        </p:nvSpPr>
        <p:spPr>
          <a:xfrm>
            <a:off x="6108500" y="2046100"/>
            <a:ext cx="2310300" cy="7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105" name="Google Shape;105;p15"/>
          <p:cNvSpPr txBox="1">
            <a:spLocks noGrp="1"/>
          </p:cNvSpPr>
          <p:nvPr>
            <p:ph type="title"/>
          </p:nvPr>
        </p:nvSpPr>
        <p:spPr>
          <a:xfrm>
            <a:off x="6108500" y="535000"/>
            <a:ext cx="2310300" cy="1459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6" name="Google Shape;106;p15"/>
          <p:cNvGrpSpPr/>
          <p:nvPr/>
        </p:nvGrpSpPr>
        <p:grpSpPr>
          <a:xfrm flipH="1">
            <a:off x="7058530" y="48054"/>
            <a:ext cx="1971415" cy="486938"/>
            <a:chOff x="507400" y="146875"/>
            <a:chExt cx="1447760" cy="388122"/>
          </a:xfrm>
        </p:grpSpPr>
        <p:sp>
          <p:nvSpPr>
            <p:cNvPr id="107" name="Google Shape;107;p15"/>
            <p:cNvSpPr/>
            <p:nvPr/>
          </p:nvSpPr>
          <p:spPr>
            <a:xfrm>
              <a:off x="507400" y="146875"/>
              <a:ext cx="1447760" cy="318010"/>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507400" y="388250"/>
              <a:ext cx="994053" cy="146747"/>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7"/>
          <p:cNvSpPr txBox="1">
            <a:spLocks noGrp="1"/>
          </p:cNvSpPr>
          <p:nvPr>
            <p:ph type="subTitle" idx="1"/>
          </p:nvPr>
        </p:nvSpPr>
        <p:spPr>
          <a:xfrm>
            <a:off x="2670776" y="1656375"/>
            <a:ext cx="5340900" cy="52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7" name="Google Shape;127;p17"/>
          <p:cNvSpPr txBox="1">
            <a:spLocks noGrp="1"/>
          </p:cNvSpPr>
          <p:nvPr>
            <p:ph type="subTitle" idx="2"/>
          </p:nvPr>
        </p:nvSpPr>
        <p:spPr>
          <a:xfrm flipH="1">
            <a:off x="1132324" y="2876075"/>
            <a:ext cx="5340900" cy="52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17"/>
          <p:cNvSpPr txBox="1">
            <a:spLocks noGrp="1"/>
          </p:cNvSpPr>
          <p:nvPr>
            <p:ph type="subTitle" idx="3"/>
          </p:nvPr>
        </p:nvSpPr>
        <p:spPr>
          <a:xfrm>
            <a:off x="2670776" y="4095775"/>
            <a:ext cx="5340900" cy="52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 name="Google Shape;129;p17"/>
          <p:cNvSpPr txBox="1">
            <a:spLocks noGrp="1"/>
          </p:cNvSpPr>
          <p:nvPr>
            <p:ph type="subTitle" idx="4"/>
          </p:nvPr>
        </p:nvSpPr>
        <p:spPr>
          <a:xfrm>
            <a:off x="2670776" y="1287425"/>
            <a:ext cx="5340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7"/>
          <p:cNvSpPr txBox="1">
            <a:spLocks noGrp="1"/>
          </p:cNvSpPr>
          <p:nvPr>
            <p:ph type="subTitle" idx="5"/>
          </p:nvPr>
        </p:nvSpPr>
        <p:spPr>
          <a:xfrm flipH="1">
            <a:off x="1132324" y="2507130"/>
            <a:ext cx="5340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 name="Google Shape;131;p17"/>
          <p:cNvSpPr txBox="1">
            <a:spLocks noGrp="1"/>
          </p:cNvSpPr>
          <p:nvPr>
            <p:ph type="subTitle" idx="6"/>
          </p:nvPr>
        </p:nvSpPr>
        <p:spPr>
          <a:xfrm>
            <a:off x="2670776" y="3726835"/>
            <a:ext cx="5340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2" name="Google Shape;132;p17"/>
          <p:cNvGrpSpPr/>
          <p:nvPr/>
        </p:nvGrpSpPr>
        <p:grpSpPr>
          <a:xfrm>
            <a:off x="-824963" y="62463"/>
            <a:ext cx="11042277" cy="4835518"/>
            <a:chOff x="-824963" y="62463"/>
            <a:chExt cx="11042277" cy="4835518"/>
          </a:xfrm>
        </p:grpSpPr>
        <p:sp>
          <p:nvSpPr>
            <p:cNvPr id="133" name="Google Shape;133;p17"/>
            <p:cNvSpPr/>
            <p:nvPr/>
          </p:nvSpPr>
          <p:spPr>
            <a:xfrm flipH="1">
              <a:off x="81139" y="4568320"/>
              <a:ext cx="1500801" cy="329660"/>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flipH="1">
              <a:off x="8428909" y="4278852"/>
              <a:ext cx="1788406" cy="329660"/>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flipH="1">
              <a:off x="5402605" y="62463"/>
              <a:ext cx="2095112" cy="309880"/>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flipH="1">
              <a:off x="6793655" y="260835"/>
              <a:ext cx="1326732" cy="219827"/>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flipH="1">
              <a:off x="-824963" y="1013300"/>
              <a:ext cx="1500763" cy="263534"/>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73"/>
        <p:cNvGrpSpPr/>
        <p:nvPr/>
      </p:nvGrpSpPr>
      <p:grpSpPr>
        <a:xfrm>
          <a:off x="0" y="0"/>
          <a:ext cx="0" cy="0"/>
          <a:chOff x="0" y="0"/>
          <a:chExt cx="0" cy="0"/>
        </a:xfrm>
      </p:grpSpPr>
      <p:sp>
        <p:nvSpPr>
          <p:cNvPr id="174" name="Google Shape;174;p20"/>
          <p:cNvSpPr txBox="1">
            <a:spLocks noGrp="1"/>
          </p:cNvSpPr>
          <p:nvPr>
            <p:ph type="ctrTitle"/>
          </p:nvPr>
        </p:nvSpPr>
        <p:spPr>
          <a:xfrm>
            <a:off x="4049400" y="839800"/>
            <a:ext cx="4379400" cy="105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5" name="Google Shape;175;p20"/>
          <p:cNvSpPr txBox="1">
            <a:spLocks noGrp="1"/>
          </p:cNvSpPr>
          <p:nvPr>
            <p:ph type="subTitle" idx="1"/>
          </p:nvPr>
        </p:nvSpPr>
        <p:spPr>
          <a:xfrm>
            <a:off x="4049500" y="1700400"/>
            <a:ext cx="4379400" cy="11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6" name="Google Shape;176;p20"/>
          <p:cNvSpPr txBox="1"/>
          <p:nvPr/>
        </p:nvSpPr>
        <p:spPr>
          <a:xfrm>
            <a:off x="4049500" y="3563450"/>
            <a:ext cx="43794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Albert Sans Medium"/>
                <a:ea typeface="Albert Sans Medium"/>
                <a:cs typeface="Albert Sans Medium"/>
                <a:sym typeface="Albert Sans Medium"/>
              </a:rPr>
              <a:t>CREDITS: This presentation template was created by </a:t>
            </a:r>
            <a:r>
              <a:rPr lang="en" sz="10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Albert Sans Medium"/>
                <a:ea typeface="Albert Sans Medium"/>
                <a:cs typeface="Albert Sans Medium"/>
                <a:sym typeface="Albert Sans Medium"/>
              </a:rPr>
              <a:t>, and includes icons by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Albert Sans Medium"/>
                <a:ea typeface="Albert Sans Medium"/>
                <a:cs typeface="Albert Sans Medium"/>
                <a:sym typeface="Albert Sans Medium"/>
              </a:rPr>
              <a:t>, and infographics &amp; images by </a:t>
            </a:r>
            <a:r>
              <a:rPr lang="en" sz="10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lbert Sans"/>
              <a:ea typeface="Albert Sans"/>
              <a:cs typeface="Albert Sans"/>
              <a:sym typeface="Albert Sans"/>
            </a:endParaRPr>
          </a:p>
        </p:txBody>
      </p:sp>
      <p:grpSp>
        <p:nvGrpSpPr>
          <p:cNvPr id="177" name="Google Shape;177;p20"/>
          <p:cNvGrpSpPr/>
          <p:nvPr/>
        </p:nvGrpSpPr>
        <p:grpSpPr>
          <a:xfrm>
            <a:off x="-824963" y="62463"/>
            <a:ext cx="10793252" cy="4835518"/>
            <a:chOff x="-824963" y="62463"/>
            <a:chExt cx="10793252" cy="4835518"/>
          </a:xfrm>
        </p:grpSpPr>
        <p:sp>
          <p:nvSpPr>
            <p:cNvPr id="178" name="Google Shape;178;p20"/>
            <p:cNvSpPr/>
            <p:nvPr/>
          </p:nvSpPr>
          <p:spPr>
            <a:xfrm>
              <a:off x="7810412" y="4568320"/>
              <a:ext cx="1500801" cy="329660"/>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824963" y="4278852"/>
              <a:ext cx="1788406" cy="329660"/>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894634" y="62463"/>
              <a:ext cx="2095112" cy="309880"/>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1271964" y="260835"/>
              <a:ext cx="1326732" cy="219827"/>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8467526" y="1013300"/>
              <a:ext cx="1500763" cy="263534"/>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3"/>
        <p:cNvGrpSpPr/>
        <p:nvPr/>
      </p:nvGrpSpPr>
      <p:grpSpPr>
        <a:xfrm>
          <a:off x="0" y="0"/>
          <a:ext cx="0" cy="0"/>
          <a:chOff x="0" y="0"/>
          <a:chExt cx="0" cy="0"/>
        </a:xfrm>
      </p:grpSpPr>
      <p:grpSp>
        <p:nvGrpSpPr>
          <p:cNvPr id="184" name="Google Shape;184;p21"/>
          <p:cNvGrpSpPr/>
          <p:nvPr/>
        </p:nvGrpSpPr>
        <p:grpSpPr>
          <a:xfrm>
            <a:off x="-53475" y="83575"/>
            <a:ext cx="9705991" cy="4854556"/>
            <a:chOff x="-53475" y="83575"/>
            <a:chExt cx="9705991" cy="4854556"/>
          </a:xfrm>
        </p:grpSpPr>
        <p:sp>
          <p:nvSpPr>
            <p:cNvPr id="185" name="Google Shape;185;p21"/>
            <p:cNvSpPr/>
            <p:nvPr/>
          </p:nvSpPr>
          <p:spPr>
            <a:xfrm>
              <a:off x="7567715" y="83575"/>
              <a:ext cx="1616294" cy="244368"/>
            </a:xfrm>
            <a:custGeom>
              <a:avLst/>
              <a:gdLst/>
              <a:ahLst/>
              <a:cxnLst/>
              <a:rect l="l" t="t" r="r" b="b"/>
              <a:pathLst>
                <a:path w="197109" h="29801" extrusionOk="0">
                  <a:moveTo>
                    <a:pt x="160869" y="1"/>
                  </a:moveTo>
                  <a:cubicBezTo>
                    <a:pt x="158784" y="1"/>
                    <a:pt x="156700" y="150"/>
                    <a:pt x="154645" y="446"/>
                  </a:cubicBezTo>
                  <a:cubicBezTo>
                    <a:pt x="151509" y="913"/>
                    <a:pt x="148373" y="1647"/>
                    <a:pt x="145638" y="3248"/>
                  </a:cubicBezTo>
                  <a:cubicBezTo>
                    <a:pt x="141302" y="5717"/>
                    <a:pt x="138200" y="9953"/>
                    <a:pt x="133896" y="12488"/>
                  </a:cubicBezTo>
                  <a:cubicBezTo>
                    <a:pt x="130603" y="14442"/>
                    <a:pt x="126965" y="15219"/>
                    <a:pt x="123202" y="15219"/>
                  </a:cubicBezTo>
                  <a:cubicBezTo>
                    <a:pt x="116751" y="15219"/>
                    <a:pt x="109930" y="12936"/>
                    <a:pt x="103842" y="10387"/>
                  </a:cubicBezTo>
                  <a:cubicBezTo>
                    <a:pt x="96513" y="7322"/>
                    <a:pt x="88597" y="3867"/>
                    <a:pt x="80843" y="3867"/>
                  </a:cubicBezTo>
                  <a:cubicBezTo>
                    <a:pt x="78469" y="3867"/>
                    <a:pt x="76109" y="4191"/>
                    <a:pt x="73787" y="4949"/>
                  </a:cubicBezTo>
                  <a:cubicBezTo>
                    <a:pt x="64580" y="7952"/>
                    <a:pt x="58309" y="17125"/>
                    <a:pt x="49002" y="19760"/>
                  </a:cubicBezTo>
                  <a:cubicBezTo>
                    <a:pt x="46893" y="20349"/>
                    <a:pt x="44751" y="20569"/>
                    <a:pt x="42588" y="20569"/>
                  </a:cubicBezTo>
                  <a:cubicBezTo>
                    <a:pt x="36196" y="20569"/>
                    <a:pt x="29614" y="18649"/>
                    <a:pt x="23108" y="18649"/>
                  </a:cubicBezTo>
                  <a:cubicBezTo>
                    <a:pt x="22833" y="18649"/>
                    <a:pt x="22558" y="18652"/>
                    <a:pt x="22283" y="18659"/>
                  </a:cubicBezTo>
                  <a:cubicBezTo>
                    <a:pt x="13677" y="18926"/>
                    <a:pt x="5438" y="23129"/>
                    <a:pt x="1" y="29801"/>
                  </a:cubicBezTo>
                  <a:lnTo>
                    <a:pt x="197108" y="28333"/>
                  </a:lnTo>
                  <a:cubicBezTo>
                    <a:pt x="195741" y="19060"/>
                    <a:pt x="189770" y="10654"/>
                    <a:pt x="181764" y="5717"/>
                  </a:cubicBezTo>
                  <a:cubicBezTo>
                    <a:pt x="175533" y="1848"/>
                    <a:pt x="168191" y="1"/>
                    <a:pt x="160869"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53475" y="136900"/>
              <a:ext cx="1484889" cy="326165"/>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361125" y="4764431"/>
              <a:ext cx="942421" cy="173701"/>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53475" y="384479"/>
              <a:ext cx="1019545" cy="150511"/>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a:off x="8478000" y="3700575"/>
              <a:ext cx="1174516" cy="173718"/>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0"/>
        <p:cNvGrpSpPr/>
        <p:nvPr/>
      </p:nvGrpSpPr>
      <p:grpSpPr>
        <a:xfrm>
          <a:off x="0" y="0"/>
          <a:ext cx="0" cy="0"/>
          <a:chOff x="0" y="0"/>
          <a:chExt cx="0" cy="0"/>
        </a:xfrm>
      </p:grpSpPr>
      <p:grpSp>
        <p:nvGrpSpPr>
          <p:cNvPr id="191" name="Google Shape;191;p22"/>
          <p:cNvGrpSpPr/>
          <p:nvPr/>
        </p:nvGrpSpPr>
        <p:grpSpPr>
          <a:xfrm>
            <a:off x="-53475" y="83575"/>
            <a:ext cx="9705991" cy="4854556"/>
            <a:chOff x="-53475" y="83575"/>
            <a:chExt cx="9705991" cy="4854556"/>
          </a:xfrm>
        </p:grpSpPr>
        <p:sp>
          <p:nvSpPr>
            <p:cNvPr id="192" name="Google Shape;192;p22"/>
            <p:cNvSpPr/>
            <p:nvPr/>
          </p:nvSpPr>
          <p:spPr>
            <a:xfrm>
              <a:off x="7567715" y="83575"/>
              <a:ext cx="1616294" cy="244368"/>
            </a:xfrm>
            <a:custGeom>
              <a:avLst/>
              <a:gdLst/>
              <a:ahLst/>
              <a:cxnLst/>
              <a:rect l="l" t="t" r="r" b="b"/>
              <a:pathLst>
                <a:path w="197109" h="29801" extrusionOk="0">
                  <a:moveTo>
                    <a:pt x="160869" y="1"/>
                  </a:moveTo>
                  <a:cubicBezTo>
                    <a:pt x="158784" y="1"/>
                    <a:pt x="156700" y="150"/>
                    <a:pt x="154645" y="446"/>
                  </a:cubicBezTo>
                  <a:cubicBezTo>
                    <a:pt x="151509" y="913"/>
                    <a:pt x="148373" y="1647"/>
                    <a:pt x="145638" y="3248"/>
                  </a:cubicBezTo>
                  <a:cubicBezTo>
                    <a:pt x="141302" y="5717"/>
                    <a:pt x="138200" y="9953"/>
                    <a:pt x="133896" y="12488"/>
                  </a:cubicBezTo>
                  <a:cubicBezTo>
                    <a:pt x="130603" y="14442"/>
                    <a:pt x="126965" y="15219"/>
                    <a:pt x="123202" y="15219"/>
                  </a:cubicBezTo>
                  <a:cubicBezTo>
                    <a:pt x="116751" y="15219"/>
                    <a:pt x="109930" y="12936"/>
                    <a:pt x="103842" y="10387"/>
                  </a:cubicBezTo>
                  <a:cubicBezTo>
                    <a:pt x="96513" y="7322"/>
                    <a:pt x="88597" y="3867"/>
                    <a:pt x="80843" y="3867"/>
                  </a:cubicBezTo>
                  <a:cubicBezTo>
                    <a:pt x="78469" y="3867"/>
                    <a:pt x="76109" y="4191"/>
                    <a:pt x="73787" y="4949"/>
                  </a:cubicBezTo>
                  <a:cubicBezTo>
                    <a:pt x="64580" y="7952"/>
                    <a:pt x="58309" y="17125"/>
                    <a:pt x="49002" y="19760"/>
                  </a:cubicBezTo>
                  <a:cubicBezTo>
                    <a:pt x="46893" y="20349"/>
                    <a:pt x="44751" y="20569"/>
                    <a:pt x="42588" y="20569"/>
                  </a:cubicBezTo>
                  <a:cubicBezTo>
                    <a:pt x="36196" y="20569"/>
                    <a:pt x="29614" y="18649"/>
                    <a:pt x="23108" y="18649"/>
                  </a:cubicBezTo>
                  <a:cubicBezTo>
                    <a:pt x="22833" y="18649"/>
                    <a:pt x="22558" y="18652"/>
                    <a:pt x="22283" y="18659"/>
                  </a:cubicBezTo>
                  <a:cubicBezTo>
                    <a:pt x="13677" y="18926"/>
                    <a:pt x="5438" y="23129"/>
                    <a:pt x="1" y="29801"/>
                  </a:cubicBezTo>
                  <a:lnTo>
                    <a:pt x="197108" y="28333"/>
                  </a:lnTo>
                  <a:cubicBezTo>
                    <a:pt x="195741" y="19060"/>
                    <a:pt x="189770" y="10654"/>
                    <a:pt x="181764" y="5717"/>
                  </a:cubicBezTo>
                  <a:cubicBezTo>
                    <a:pt x="175533" y="1848"/>
                    <a:pt x="168191" y="1"/>
                    <a:pt x="160869"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53475" y="136900"/>
              <a:ext cx="1484889" cy="326165"/>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361125" y="4764431"/>
              <a:ext cx="942421" cy="173701"/>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53475" y="384479"/>
              <a:ext cx="1019545" cy="150511"/>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8478000" y="3700575"/>
              <a:ext cx="1174516" cy="173718"/>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2"/>
          <p:cNvSpPr/>
          <p:nvPr/>
        </p:nvSpPr>
        <p:spPr>
          <a:xfrm flipH="1">
            <a:off x="81139" y="4568320"/>
            <a:ext cx="1500801" cy="329660"/>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flipH="1">
            <a:off x="8428909" y="4278852"/>
            <a:ext cx="1788406" cy="329660"/>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flipH="1">
            <a:off x="5402605" y="62463"/>
            <a:ext cx="2095112" cy="309880"/>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flipH="1">
            <a:off x="6793655" y="260835"/>
            <a:ext cx="1326732" cy="219827"/>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flipH="1">
            <a:off x="-824963" y="1013300"/>
            <a:ext cx="1500763" cy="263534"/>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530170" y="1167825"/>
            <a:ext cx="4047850" cy="3937627"/>
            <a:chOff x="-530170" y="1167825"/>
            <a:chExt cx="4047850" cy="3937627"/>
          </a:xfrm>
        </p:grpSpPr>
        <p:sp>
          <p:nvSpPr>
            <p:cNvPr id="17" name="Google Shape;17;p3"/>
            <p:cNvSpPr/>
            <p:nvPr/>
          </p:nvSpPr>
          <p:spPr>
            <a:xfrm>
              <a:off x="-240928" y="4712600"/>
              <a:ext cx="2598389" cy="392852"/>
            </a:xfrm>
            <a:custGeom>
              <a:avLst/>
              <a:gdLst/>
              <a:ahLst/>
              <a:cxnLst/>
              <a:rect l="l" t="t" r="r" b="b"/>
              <a:pathLst>
                <a:path w="197109" h="29801" extrusionOk="0">
                  <a:moveTo>
                    <a:pt x="160869" y="1"/>
                  </a:moveTo>
                  <a:cubicBezTo>
                    <a:pt x="158784" y="1"/>
                    <a:pt x="156700" y="150"/>
                    <a:pt x="154645" y="446"/>
                  </a:cubicBezTo>
                  <a:cubicBezTo>
                    <a:pt x="151509" y="913"/>
                    <a:pt x="148373" y="1647"/>
                    <a:pt x="145638" y="3248"/>
                  </a:cubicBezTo>
                  <a:cubicBezTo>
                    <a:pt x="141302" y="5717"/>
                    <a:pt x="138200" y="9953"/>
                    <a:pt x="133896" y="12488"/>
                  </a:cubicBezTo>
                  <a:cubicBezTo>
                    <a:pt x="130603" y="14442"/>
                    <a:pt x="126965" y="15219"/>
                    <a:pt x="123202" y="15219"/>
                  </a:cubicBezTo>
                  <a:cubicBezTo>
                    <a:pt x="116751" y="15219"/>
                    <a:pt x="109930" y="12936"/>
                    <a:pt x="103842" y="10387"/>
                  </a:cubicBezTo>
                  <a:cubicBezTo>
                    <a:pt x="96513" y="7322"/>
                    <a:pt x="88597" y="3867"/>
                    <a:pt x="80843" y="3867"/>
                  </a:cubicBezTo>
                  <a:cubicBezTo>
                    <a:pt x="78469" y="3867"/>
                    <a:pt x="76109" y="4191"/>
                    <a:pt x="73787" y="4949"/>
                  </a:cubicBezTo>
                  <a:cubicBezTo>
                    <a:pt x="64580" y="7952"/>
                    <a:pt x="58309" y="17125"/>
                    <a:pt x="49002" y="19760"/>
                  </a:cubicBezTo>
                  <a:cubicBezTo>
                    <a:pt x="46893" y="20349"/>
                    <a:pt x="44751" y="20569"/>
                    <a:pt x="42588" y="20569"/>
                  </a:cubicBezTo>
                  <a:cubicBezTo>
                    <a:pt x="36196" y="20569"/>
                    <a:pt x="29614" y="18649"/>
                    <a:pt x="23108" y="18649"/>
                  </a:cubicBezTo>
                  <a:cubicBezTo>
                    <a:pt x="22833" y="18649"/>
                    <a:pt x="22558" y="18652"/>
                    <a:pt x="22283" y="18659"/>
                  </a:cubicBezTo>
                  <a:cubicBezTo>
                    <a:pt x="13677" y="18926"/>
                    <a:pt x="5438" y="23129"/>
                    <a:pt x="1" y="29801"/>
                  </a:cubicBezTo>
                  <a:lnTo>
                    <a:pt x="197108" y="28333"/>
                  </a:lnTo>
                  <a:cubicBezTo>
                    <a:pt x="195741" y="19060"/>
                    <a:pt x="189770" y="10654"/>
                    <a:pt x="181764" y="5717"/>
                  </a:cubicBezTo>
                  <a:cubicBezTo>
                    <a:pt x="175533" y="1848"/>
                    <a:pt x="168191" y="1"/>
                    <a:pt x="160869"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30170" y="1167825"/>
              <a:ext cx="1788424" cy="392839"/>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729275" y="4608502"/>
              <a:ext cx="1788406" cy="329660"/>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title"/>
          </p:nvPr>
        </p:nvSpPr>
        <p:spPr>
          <a:xfrm>
            <a:off x="715108" y="2342402"/>
            <a:ext cx="3576900" cy="14865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4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1" name="Google Shape;21;p3"/>
          <p:cNvSpPr txBox="1">
            <a:spLocks noGrp="1"/>
          </p:cNvSpPr>
          <p:nvPr>
            <p:ph type="title" idx="2" hasCustomPrompt="1"/>
          </p:nvPr>
        </p:nvSpPr>
        <p:spPr>
          <a:xfrm>
            <a:off x="1958708" y="1314598"/>
            <a:ext cx="1089900" cy="102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grpSp>
        <p:nvGrpSpPr>
          <p:cNvPr id="23" name="Google Shape;23;p4"/>
          <p:cNvGrpSpPr/>
          <p:nvPr/>
        </p:nvGrpSpPr>
        <p:grpSpPr>
          <a:xfrm>
            <a:off x="-211963" y="238975"/>
            <a:ext cx="10180252" cy="4659005"/>
            <a:chOff x="-211963" y="238975"/>
            <a:chExt cx="10180252" cy="4659005"/>
          </a:xfrm>
        </p:grpSpPr>
        <p:sp>
          <p:nvSpPr>
            <p:cNvPr id="24" name="Google Shape;24;p4"/>
            <p:cNvSpPr/>
            <p:nvPr/>
          </p:nvSpPr>
          <p:spPr>
            <a:xfrm flipH="1">
              <a:off x="-167886" y="4568320"/>
              <a:ext cx="1500801" cy="329660"/>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flipH="1">
              <a:off x="8179884" y="4278852"/>
              <a:ext cx="1788406" cy="329660"/>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flipH="1">
              <a:off x="6695680" y="325900"/>
              <a:ext cx="2095112" cy="309880"/>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8086730" y="524273"/>
              <a:ext cx="1326732" cy="219827"/>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flipH="1">
              <a:off x="-211963" y="238975"/>
              <a:ext cx="1500763" cy="263534"/>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720000" y="1017725"/>
            <a:ext cx="7704000" cy="3590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191919"/>
              </a:buClr>
              <a:buSzPts val="1400"/>
              <a:buChar char="●"/>
              <a:defRPr/>
            </a:lvl1pPr>
            <a:lvl2pPr marL="914400" lvl="1" indent="-317500" rtl="0">
              <a:lnSpc>
                <a:spcPct val="100000"/>
              </a:lnSpc>
              <a:spcBef>
                <a:spcPts val="0"/>
              </a:spcBef>
              <a:spcAft>
                <a:spcPts val="0"/>
              </a:spcAft>
              <a:buClr>
                <a:srgbClr val="191919"/>
              </a:buClr>
              <a:buSzPts val="1400"/>
              <a:buFont typeface="Anaheim"/>
              <a:buChar char="○"/>
              <a:defRPr/>
            </a:lvl2pPr>
            <a:lvl3pPr marL="1371600" lvl="2" indent="-317500" rtl="0">
              <a:lnSpc>
                <a:spcPct val="100000"/>
              </a:lnSpc>
              <a:spcBef>
                <a:spcPts val="0"/>
              </a:spcBef>
              <a:spcAft>
                <a:spcPts val="0"/>
              </a:spcAft>
              <a:buClr>
                <a:srgbClr val="191919"/>
              </a:buClr>
              <a:buSzPts val="1400"/>
              <a:buFont typeface="Anaheim"/>
              <a:buChar char="■"/>
              <a:defRPr/>
            </a:lvl3pPr>
            <a:lvl4pPr marL="1828800" lvl="3" indent="-317500" rtl="0">
              <a:lnSpc>
                <a:spcPct val="100000"/>
              </a:lnSpc>
              <a:spcBef>
                <a:spcPts val="0"/>
              </a:spcBef>
              <a:spcAft>
                <a:spcPts val="0"/>
              </a:spcAft>
              <a:buClr>
                <a:srgbClr val="191919"/>
              </a:buClr>
              <a:buSzPts val="1400"/>
              <a:buFont typeface="Anaheim"/>
              <a:buChar char="●"/>
              <a:defRPr/>
            </a:lvl4pPr>
            <a:lvl5pPr marL="2286000" lvl="4" indent="-317500" rtl="0">
              <a:lnSpc>
                <a:spcPct val="100000"/>
              </a:lnSpc>
              <a:spcBef>
                <a:spcPts val="0"/>
              </a:spcBef>
              <a:spcAft>
                <a:spcPts val="0"/>
              </a:spcAft>
              <a:buClr>
                <a:srgbClr val="191919"/>
              </a:buClr>
              <a:buSzPts val="1400"/>
              <a:buFont typeface="Anaheim"/>
              <a:buChar char="○"/>
              <a:defRPr/>
            </a:lvl5pPr>
            <a:lvl6pPr marL="2743200" lvl="5" indent="-317500" rtl="0">
              <a:lnSpc>
                <a:spcPct val="100000"/>
              </a:lnSpc>
              <a:spcBef>
                <a:spcPts val="0"/>
              </a:spcBef>
              <a:spcAft>
                <a:spcPts val="0"/>
              </a:spcAft>
              <a:buClr>
                <a:srgbClr val="191919"/>
              </a:buClr>
              <a:buSzPts val="1400"/>
              <a:buFont typeface="Anaheim"/>
              <a:buChar char="■"/>
              <a:defRPr/>
            </a:lvl6pPr>
            <a:lvl7pPr marL="3200400" lvl="6" indent="-317500" rtl="0">
              <a:lnSpc>
                <a:spcPct val="100000"/>
              </a:lnSpc>
              <a:spcBef>
                <a:spcPts val="0"/>
              </a:spcBef>
              <a:spcAft>
                <a:spcPts val="0"/>
              </a:spcAft>
              <a:buClr>
                <a:srgbClr val="191919"/>
              </a:buClr>
              <a:buSzPts val="1400"/>
              <a:buFont typeface="Anaheim"/>
              <a:buChar char="●"/>
              <a:defRPr/>
            </a:lvl7pPr>
            <a:lvl8pPr marL="3657600" lvl="7" indent="-317500" rtl="0">
              <a:lnSpc>
                <a:spcPct val="100000"/>
              </a:lnSpc>
              <a:spcBef>
                <a:spcPts val="0"/>
              </a:spcBef>
              <a:spcAft>
                <a:spcPts val="0"/>
              </a:spcAft>
              <a:buClr>
                <a:srgbClr val="191919"/>
              </a:buClr>
              <a:buSzPts val="1400"/>
              <a:buFont typeface="Anaheim"/>
              <a:buChar char="○"/>
              <a:defRPr/>
            </a:lvl8pPr>
            <a:lvl9pPr marL="4114800" lvl="8" indent="-317500" rtl="0">
              <a:lnSpc>
                <a:spcPct val="100000"/>
              </a:lnSpc>
              <a:spcBef>
                <a:spcPts val="0"/>
              </a:spcBef>
              <a:spcAft>
                <a:spcPts val="0"/>
              </a:spcAft>
              <a:buClr>
                <a:srgbClr val="191919"/>
              </a:buClr>
              <a:buSzPts val="1400"/>
              <a:buFont typeface="Anaheim"/>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 name="Google Shape;45;p6"/>
          <p:cNvGrpSpPr/>
          <p:nvPr/>
        </p:nvGrpSpPr>
        <p:grpSpPr>
          <a:xfrm flipH="1">
            <a:off x="-327183" y="174376"/>
            <a:ext cx="9641522" cy="4574733"/>
            <a:chOff x="284711" y="204775"/>
            <a:chExt cx="9641522" cy="4574733"/>
          </a:xfrm>
        </p:grpSpPr>
        <p:sp>
          <p:nvSpPr>
            <p:cNvPr id="46" name="Google Shape;46;p6"/>
            <p:cNvSpPr/>
            <p:nvPr/>
          </p:nvSpPr>
          <p:spPr>
            <a:xfrm>
              <a:off x="7745715" y="204775"/>
              <a:ext cx="2180518" cy="329674"/>
            </a:xfrm>
            <a:custGeom>
              <a:avLst/>
              <a:gdLst/>
              <a:ahLst/>
              <a:cxnLst/>
              <a:rect l="l" t="t" r="r" b="b"/>
              <a:pathLst>
                <a:path w="197109" h="29801" extrusionOk="0">
                  <a:moveTo>
                    <a:pt x="160869" y="1"/>
                  </a:moveTo>
                  <a:cubicBezTo>
                    <a:pt x="158784" y="1"/>
                    <a:pt x="156700" y="150"/>
                    <a:pt x="154645" y="446"/>
                  </a:cubicBezTo>
                  <a:cubicBezTo>
                    <a:pt x="151509" y="913"/>
                    <a:pt x="148373" y="1647"/>
                    <a:pt x="145638" y="3248"/>
                  </a:cubicBezTo>
                  <a:cubicBezTo>
                    <a:pt x="141302" y="5717"/>
                    <a:pt x="138200" y="9953"/>
                    <a:pt x="133896" y="12488"/>
                  </a:cubicBezTo>
                  <a:cubicBezTo>
                    <a:pt x="130603" y="14442"/>
                    <a:pt x="126965" y="15219"/>
                    <a:pt x="123202" y="15219"/>
                  </a:cubicBezTo>
                  <a:cubicBezTo>
                    <a:pt x="116751" y="15219"/>
                    <a:pt x="109930" y="12936"/>
                    <a:pt x="103842" y="10387"/>
                  </a:cubicBezTo>
                  <a:cubicBezTo>
                    <a:pt x="96513" y="7322"/>
                    <a:pt x="88597" y="3867"/>
                    <a:pt x="80843" y="3867"/>
                  </a:cubicBezTo>
                  <a:cubicBezTo>
                    <a:pt x="78469" y="3867"/>
                    <a:pt x="76109" y="4191"/>
                    <a:pt x="73787" y="4949"/>
                  </a:cubicBezTo>
                  <a:cubicBezTo>
                    <a:pt x="64580" y="7952"/>
                    <a:pt x="58309" y="17125"/>
                    <a:pt x="49002" y="19760"/>
                  </a:cubicBezTo>
                  <a:cubicBezTo>
                    <a:pt x="46893" y="20349"/>
                    <a:pt x="44751" y="20569"/>
                    <a:pt x="42588" y="20569"/>
                  </a:cubicBezTo>
                  <a:cubicBezTo>
                    <a:pt x="36196" y="20569"/>
                    <a:pt x="29614" y="18649"/>
                    <a:pt x="23108" y="18649"/>
                  </a:cubicBezTo>
                  <a:cubicBezTo>
                    <a:pt x="22833" y="18649"/>
                    <a:pt x="22558" y="18652"/>
                    <a:pt x="22283" y="18659"/>
                  </a:cubicBezTo>
                  <a:cubicBezTo>
                    <a:pt x="13677" y="18926"/>
                    <a:pt x="5438" y="23129"/>
                    <a:pt x="1" y="29801"/>
                  </a:cubicBezTo>
                  <a:lnTo>
                    <a:pt x="197108" y="28333"/>
                  </a:lnTo>
                  <a:cubicBezTo>
                    <a:pt x="195741" y="19060"/>
                    <a:pt x="189770" y="10654"/>
                    <a:pt x="181764" y="5717"/>
                  </a:cubicBezTo>
                  <a:cubicBezTo>
                    <a:pt x="175533" y="1848"/>
                    <a:pt x="168191" y="1"/>
                    <a:pt x="160869"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84711" y="275113"/>
              <a:ext cx="1379772" cy="303076"/>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284711" y="505154"/>
              <a:ext cx="947371" cy="139856"/>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flipH="1">
              <a:off x="8158150" y="4608500"/>
              <a:ext cx="1156189" cy="171008"/>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grpSp>
        <p:nvGrpSpPr>
          <p:cNvPr id="51" name="Google Shape;51;p7"/>
          <p:cNvGrpSpPr/>
          <p:nvPr/>
        </p:nvGrpSpPr>
        <p:grpSpPr>
          <a:xfrm>
            <a:off x="-53475" y="136900"/>
            <a:ext cx="9706008" cy="4553187"/>
            <a:chOff x="-53475" y="136900"/>
            <a:chExt cx="9706008" cy="4553187"/>
          </a:xfrm>
        </p:grpSpPr>
        <p:sp>
          <p:nvSpPr>
            <p:cNvPr id="52" name="Google Shape;52;p7"/>
            <p:cNvSpPr/>
            <p:nvPr/>
          </p:nvSpPr>
          <p:spPr>
            <a:xfrm>
              <a:off x="7152698" y="288525"/>
              <a:ext cx="2499835" cy="377951"/>
            </a:xfrm>
            <a:custGeom>
              <a:avLst/>
              <a:gdLst/>
              <a:ahLst/>
              <a:cxnLst/>
              <a:rect l="l" t="t" r="r" b="b"/>
              <a:pathLst>
                <a:path w="197109" h="29801" extrusionOk="0">
                  <a:moveTo>
                    <a:pt x="160869" y="1"/>
                  </a:moveTo>
                  <a:cubicBezTo>
                    <a:pt x="158784" y="1"/>
                    <a:pt x="156700" y="150"/>
                    <a:pt x="154645" y="446"/>
                  </a:cubicBezTo>
                  <a:cubicBezTo>
                    <a:pt x="151509" y="913"/>
                    <a:pt x="148373" y="1647"/>
                    <a:pt x="145638" y="3248"/>
                  </a:cubicBezTo>
                  <a:cubicBezTo>
                    <a:pt x="141302" y="5717"/>
                    <a:pt x="138200" y="9953"/>
                    <a:pt x="133896" y="12488"/>
                  </a:cubicBezTo>
                  <a:cubicBezTo>
                    <a:pt x="130603" y="14442"/>
                    <a:pt x="126965" y="15219"/>
                    <a:pt x="123202" y="15219"/>
                  </a:cubicBezTo>
                  <a:cubicBezTo>
                    <a:pt x="116751" y="15219"/>
                    <a:pt x="109930" y="12936"/>
                    <a:pt x="103842" y="10387"/>
                  </a:cubicBezTo>
                  <a:cubicBezTo>
                    <a:pt x="96513" y="7322"/>
                    <a:pt x="88597" y="3867"/>
                    <a:pt x="80843" y="3867"/>
                  </a:cubicBezTo>
                  <a:cubicBezTo>
                    <a:pt x="78469" y="3867"/>
                    <a:pt x="76109" y="4191"/>
                    <a:pt x="73787" y="4949"/>
                  </a:cubicBezTo>
                  <a:cubicBezTo>
                    <a:pt x="64580" y="7952"/>
                    <a:pt x="58309" y="17125"/>
                    <a:pt x="49002" y="19760"/>
                  </a:cubicBezTo>
                  <a:cubicBezTo>
                    <a:pt x="46893" y="20349"/>
                    <a:pt x="44751" y="20569"/>
                    <a:pt x="42588" y="20569"/>
                  </a:cubicBezTo>
                  <a:cubicBezTo>
                    <a:pt x="36196" y="20569"/>
                    <a:pt x="29614" y="18649"/>
                    <a:pt x="23108" y="18649"/>
                  </a:cubicBezTo>
                  <a:cubicBezTo>
                    <a:pt x="22833" y="18649"/>
                    <a:pt x="22558" y="18652"/>
                    <a:pt x="22283" y="18659"/>
                  </a:cubicBezTo>
                  <a:cubicBezTo>
                    <a:pt x="13677" y="18926"/>
                    <a:pt x="5438" y="23129"/>
                    <a:pt x="1" y="29801"/>
                  </a:cubicBezTo>
                  <a:lnTo>
                    <a:pt x="197108" y="28333"/>
                  </a:lnTo>
                  <a:cubicBezTo>
                    <a:pt x="195741" y="19060"/>
                    <a:pt x="189770" y="10654"/>
                    <a:pt x="181764" y="5717"/>
                  </a:cubicBezTo>
                  <a:cubicBezTo>
                    <a:pt x="175533" y="1848"/>
                    <a:pt x="168191" y="1"/>
                    <a:pt x="160869"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53475" y="136900"/>
              <a:ext cx="2410925" cy="529575"/>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415450" y="4360427"/>
              <a:ext cx="1788406" cy="329660"/>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53475" y="538850"/>
              <a:ext cx="1655375" cy="244375"/>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478000" y="3700575"/>
              <a:ext cx="1174516" cy="173718"/>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7"/>
          <p:cNvSpPr txBox="1">
            <a:spLocks noGrp="1"/>
          </p:cNvSpPr>
          <p:nvPr>
            <p:ph type="title"/>
          </p:nvPr>
        </p:nvSpPr>
        <p:spPr>
          <a:xfrm flipH="1">
            <a:off x="4359033" y="758550"/>
            <a:ext cx="4064700" cy="146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58" name="Google Shape;58;p7"/>
          <p:cNvSpPr txBox="1">
            <a:spLocks noGrp="1"/>
          </p:cNvSpPr>
          <p:nvPr>
            <p:ph type="body" idx="1"/>
          </p:nvPr>
        </p:nvSpPr>
        <p:spPr>
          <a:xfrm flipH="1">
            <a:off x="4359033" y="2226750"/>
            <a:ext cx="4064700" cy="215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59" name="Google Shape;59;p7"/>
          <p:cNvSpPr>
            <a:spLocks noGrp="1"/>
          </p:cNvSpPr>
          <p:nvPr>
            <p:ph type="pic" idx="2"/>
          </p:nvPr>
        </p:nvSpPr>
        <p:spPr>
          <a:xfrm>
            <a:off x="715100" y="847050"/>
            <a:ext cx="3449400" cy="3449400"/>
          </a:xfrm>
          <a:prstGeom prst="ellipse">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 name="Google Shape;64;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title"/>
          </p:nvPr>
        </p:nvSpPr>
        <p:spPr>
          <a:xfrm>
            <a:off x="720000" y="4140600"/>
            <a:ext cx="7704000" cy="4680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grpSp>
        <p:nvGrpSpPr>
          <p:cNvPr id="69" name="Google Shape;69;p11"/>
          <p:cNvGrpSpPr/>
          <p:nvPr/>
        </p:nvGrpSpPr>
        <p:grpSpPr>
          <a:xfrm flipH="1">
            <a:off x="-1132907" y="136900"/>
            <a:ext cx="10785432" cy="4697516"/>
            <a:chOff x="-53475" y="136900"/>
            <a:chExt cx="10785432" cy="4697516"/>
          </a:xfrm>
        </p:grpSpPr>
        <p:sp>
          <p:nvSpPr>
            <p:cNvPr id="70" name="Google Shape;70;p11"/>
            <p:cNvSpPr/>
            <p:nvPr/>
          </p:nvSpPr>
          <p:spPr>
            <a:xfrm>
              <a:off x="-53475" y="136900"/>
              <a:ext cx="2410925" cy="529575"/>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111450" y="4121002"/>
              <a:ext cx="1788406" cy="329660"/>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53475" y="538850"/>
              <a:ext cx="1655375" cy="244375"/>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5908525" y="4121000"/>
              <a:ext cx="4823432" cy="713416"/>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1"/>
          <p:cNvSpPr txBox="1">
            <a:spLocks noGrp="1"/>
          </p:cNvSpPr>
          <p:nvPr>
            <p:ph type="title" hasCustomPrompt="1"/>
          </p:nvPr>
        </p:nvSpPr>
        <p:spPr>
          <a:xfrm>
            <a:off x="4320700" y="1366350"/>
            <a:ext cx="4108200" cy="1511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5" name="Google Shape;75;p11"/>
          <p:cNvSpPr txBox="1">
            <a:spLocks noGrp="1"/>
          </p:cNvSpPr>
          <p:nvPr>
            <p:ph type="subTitle" idx="1"/>
          </p:nvPr>
        </p:nvSpPr>
        <p:spPr>
          <a:xfrm>
            <a:off x="4320700" y="3063775"/>
            <a:ext cx="41082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1pPr>
            <a:lvl2pPr marL="914400" lvl="1"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2pPr>
            <a:lvl3pPr marL="1371600" lvl="2"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3pPr>
            <a:lvl4pPr marL="1828800" lvl="3"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4pPr>
            <a:lvl5pPr marL="2286000" lvl="4"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5pPr>
            <a:lvl6pPr marL="2743200" lvl="5"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6pPr>
            <a:lvl7pPr marL="3200400" lvl="6"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7pPr>
            <a:lvl8pPr marL="3657600" lvl="7"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8pPr>
            <a:lvl9pPr marL="4114800" lvl="8" indent="-304800">
              <a:lnSpc>
                <a:spcPct val="100000"/>
              </a:lnSpc>
              <a:spcBef>
                <a:spcPts val="0"/>
              </a:spcBef>
              <a:spcAft>
                <a:spcPts val="0"/>
              </a:spcAft>
              <a:buClr>
                <a:schemeClr val="dk1"/>
              </a:buClr>
              <a:buSzPts val="1200"/>
              <a:buFont typeface="Albert Sans Medium"/>
              <a:buChar char="■"/>
              <a:defRPr sz="1200">
                <a:solidFill>
                  <a:schemeClr val="dk1"/>
                </a:solidFill>
                <a:latin typeface="Albert Sans Medium"/>
                <a:ea typeface="Albert Sans Medium"/>
                <a:cs typeface="Albert Sans Medium"/>
                <a:sym typeface="Albert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3" r:id="rId13"/>
    <p:sldLayoutId id="2147483666" r:id="rId14"/>
    <p:sldLayoutId id="2147483667" r:id="rId15"/>
    <p:sldLayoutId id="214748366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freepik.com/free-vector/flat-design-fire-extinguisher_18774805.htm/?utm_source=slidesgo_template&amp;utm_medium=referral-link&amp;utm_campaign=sg_resources&amp;utm_content=freepik"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pixabay.com/it/" TargetMode="External"/><Relationship Id="rId4" Type="http://schemas.openxmlformats.org/officeDocument/2006/relationships/hyperlink" Target="https://www.youtube.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6"/>
          <p:cNvSpPr/>
          <p:nvPr/>
        </p:nvSpPr>
        <p:spPr>
          <a:xfrm>
            <a:off x="5141500" y="783225"/>
            <a:ext cx="3576900" cy="357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6"/>
          <p:cNvGrpSpPr/>
          <p:nvPr/>
        </p:nvGrpSpPr>
        <p:grpSpPr>
          <a:xfrm>
            <a:off x="5471154" y="997462"/>
            <a:ext cx="2917768" cy="3094831"/>
            <a:chOff x="5471154" y="997462"/>
            <a:chExt cx="2917768" cy="3094831"/>
          </a:xfrm>
        </p:grpSpPr>
        <p:sp>
          <p:nvSpPr>
            <p:cNvPr id="214" name="Google Shape;214;p26"/>
            <p:cNvSpPr/>
            <p:nvPr/>
          </p:nvSpPr>
          <p:spPr>
            <a:xfrm>
              <a:off x="5789241" y="1214526"/>
              <a:ext cx="2282862" cy="2838241"/>
            </a:xfrm>
            <a:custGeom>
              <a:avLst/>
              <a:gdLst/>
              <a:ahLst/>
              <a:cxnLst/>
              <a:rect l="l" t="t" r="r" b="b"/>
              <a:pathLst>
                <a:path w="120420" h="149716" extrusionOk="0">
                  <a:moveTo>
                    <a:pt x="60177" y="0"/>
                  </a:moveTo>
                  <a:cubicBezTo>
                    <a:pt x="59501" y="0"/>
                    <a:pt x="58826" y="209"/>
                    <a:pt x="58242" y="625"/>
                  </a:cubicBezTo>
                  <a:cubicBezTo>
                    <a:pt x="52338" y="4862"/>
                    <a:pt x="32891" y="17037"/>
                    <a:pt x="3570" y="19205"/>
                  </a:cubicBezTo>
                  <a:cubicBezTo>
                    <a:pt x="1835" y="19339"/>
                    <a:pt x="501" y="20807"/>
                    <a:pt x="501" y="22541"/>
                  </a:cubicBezTo>
                  <a:lnTo>
                    <a:pt x="501" y="108703"/>
                  </a:lnTo>
                  <a:cubicBezTo>
                    <a:pt x="501" y="108703"/>
                    <a:pt x="0" y="125982"/>
                    <a:pt x="59009" y="149465"/>
                  </a:cubicBezTo>
                  <a:cubicBezTo>
                    <a:pt x="59393" y="149632"/>
                    <a:pt x="59810" y="149716"/>
                    <a:pt x="60227" y="149716"/>
                  </a:cubicBezTo>
                  <a:cubicBezTo>
                    <a:pt x="60644" y="149716"/>
                    <a:pt x="61061" y="149632"/>
                    <a:pt x="61444" y="149465"/>
                  </a:cubicBezTo>
                  <a:cubicBezTo>
                    <a:pt x="120420" y="125949"/>
                    <a:pt x="119919" y="108703"/>
                    <a:pt x="119919" y="108703"/>
                  </a:cubicBezTo>
                  <a:lnTo>
                    <a:pt x="119919" y="22541"/>
                  </a:lnTo>
                  <a:cubicBezTo>
                    <a:pt x="119919" y="20807"/>
                    <a:pt x="118585" y="19339"/>
                    <a:pt x="116817" y="19205"/>
                  </a:cubicBezTo>
                  <a:cubicBezTo>
                    <a:pt x="87530" y="17037"/>
                    <a:pt x="68082" y="4862"/>
                    <a:pt x="62111" y="625"/>
                  </a:cubicBezTo>
                  <a:cubicBezTo>
                    <a:pt x="61528" y="209"/>
                    <a:pt x="60852" y="0"/>
                    <a:pt x="60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997926" y="1474262"/>
              <a:ext cx="1864868" cy="2318294"/>
            </a:xfrm>
            <a:custGeom>
              <a:avLst/>
              <a:gdLst/>
              <a:ahLst/>
              <a:cxnLst/>
              <a:rect l="l" t="t" r="r" b="b"/>
              <a:pathLst>
                <a:path w="98371" h="122289" extrusionOk="0">
                  <a:moveTo>
                    <a:pt x="49185" y="1"/>
                  </a:moveTo>
                  <a:cubicBezTo>
                    <a:pt x="48635" y="1"/>
                    <a:pt x="48085" y="167"/>
                    <a:pt x="47601" y="501"/>
                  </a:cubicBezTo>
                  <a:cubicBezTo>
                    <a:pt x="42731" y="3970"/>
                    <a:pt x="26886" y="13944"/>
                    <a:pt x="2969" y="15678"/>
                  </a:cubicBezTo>
                  <a:cubicBezTo>
                    <a:pt x="1535" y="15812"/>
                    <a:pt x="401" y="16979"/>
                    <a:pt x="401" y="18447"/>
                  </a:cubicBezTo>
                  <a:lnTo>
                    <a:pt x="401" y="88764"/>
                  </a:lnTo>
                  <a:cubicBezTo>
                    <a:pt x="401" y="88764"/>
                    <a:pt x="0" y="102908"/>
                    <a:pt x="48201" y="122088"/>
                  </a:cubicBezTo>
                  <a:cubicBezTo>
                    <a:pt x="48518" y="122221"/>
                    <a:pt x="48860" y="122288"/>
                    <a:pt x="49202" y="122288"/>
                  </a:cubicBezTo>
                  <a:cubicBezTo>
                    <a:pt x="49544" y="122288"/>
                    <a:pt x="49886" y="122221"/>
                    <a:pt x="50203" y="122088"/>
                  </a:cubicBezTo>
                  <a:cubicBezTo>
                    <a:pt x="98370" y="102908"/>
                    <a:pt x="97970" y="88764"/>
                    <a:pt x="97970" y="88764"/>
                  </a:cubicBezTo>
                  <a:lnTo>
                    <a:pt x="97970" y="18447"/>
                  </a:lnTo>
                  <a:cubicBezTo>
                    <a:pt x="97970" y="17013"/>
                    <a:pt x="96903" y="15812"/>
                    <a:pt x="95435" y="15678"/>
                  </a:cubicBezTo>
                  <a:cubicBezTo>
                    <a:pt x="71451" y="13944"/>
                    <a:pt x="55607" y="3970"/>
                    <a:pt x="50770" y="501"/>
                  </a:cubicBezTo>
                  <a:cubicBezTo>
                    <a:pt x="50286" y="167"/>
                    <a:pt x="49736" y="1"/>
                    <a:pt x="49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6192695" y="3147346"/>
              <a:ext cx="1475330" cy="163186"/>
            </a:xfrm>
            <a:custGeom>
              <a:avLst/>
              <a:gdLst/>
              <a:ahLst/>
              <a:cxnLst/>
              <a:rect l="l" t="t" r="r" b="b"/>
              <a:pathLst>
                <a:path w="77823" h="8608" extrusionOk="0">
                  <a:moveTo>
                    <a:pt x="4303" y="1"/>
                  </a:moveTo>
                  <a:cubicBezTo>
                    <a:pt x="1935" y="1"/>
                    <a:pt x="0" y="1936"/>
                    <a:pt x="0" y="4304"/>
                  </a:cubicBezTo>
                  <a:cubicBezTo>
                    <a:pt x="0" y="6672"/>
                    <a:pt x="1935" y="8607"/>
                    <a:pt x="4303" y="8607"/>
                  </a:cubicBezTo>
                  <a:lnTo>
                    <a:pt x="73486" y="8607"/>
                  </a:lnTo>
                  <a:cubicBezTo>
                    <a:pt x="75854" y="8607"/>
                    <a:pt x="77822" y="6672"/>
                    <a:pt x="77789" y="4304"/>
                  </a:cubicBezTo>
                  <a:cubicBezTo>
                    <a:pt x="77789" y="1936"/>
                    <a:pt x="75854" y="1"/>
                    <a:pt x="73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6283748" y="997462"/>
              <a:ext cx="1292579" cy="548270"/>
            </a:xfrm>
            <a:custGeom>
              <a:avLst/>
              <a:gdLst/>
              <a:ahLst/>
              <a:cxnLst/>
              <a:rect l="l" t="t" r="r" b="b"/>
              <a:pathLst>
                <a:path w="68183" h="28921" extrusionOk="0">
                  <a:moveTo>
                    <a:pt x="4237" y="0"/>
                  </a:moveTo>
                  <a:cubicBezTo>
                    <a:pt x="1902" y="0"/>
                    <a:pt x="1" y="1902"/>
                    <a:pt x="1" y="4237"/>
                  </a:cubicBezTo>
                  <a:lnTo>
                    <a:pt x="1" y="24685"/>
                  </a:lnTo>
                  <a:cubicBezTo>
                    <a:pt x="1" y="27020"/>
                    <a:pt x="1902" y="28921"/>
                    <a:pt x="4237" y="28921"/>
                  </a:cubicBezTo>
                  <a:lnTo>
                    <a:pt x="63980" y="28921"/>
                  </a:lnTo>
                  <a:cubicBezTo>
                    <a:pt x="66315" y="28921"/>
                    <a:pt x="68183" y="27020"/>
                    <a:pt x="68183" y="24751"/>
                  </a:cubicBezTo>
                  <a:lnTo>
                    <a:pt x="68183" y="4237"/>
                  </a:lnTo>
                  <a:cubicBezTo>
                    <a:pt x="68183" y="1902"/>
                    <a:pt x="66315" y="0"/>
                    <a:pt x="63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6192695" y="3050134"/>
              <a:ext cx="1475330" cy="163186"/>
            </a:xfrm>
            <a:custGeom>
              <a:avLst/>
              <a:gdLst/>
              <a:ahLst/>
              <a:cxnLst/>
              <a:rect l="l" t="t" r="r" b="b"/>
              <a:pathLst>
                <a:path w="77823" h="8608" extrusionOk="0">
                  <a:moveTo>
                    <a:pt x="4303" y="1"/>
                  </a:moveTo>
                  <a:cubicBezTo>
                    <a:pt x="1935" y="1"/>
                    <a:pt x="0" y="1936"/>
                    <a:pt x="0" y="4304"/>
                  </a:cubicBezTo>
                  <a:cubicBezTo>
                    <a:pt x="0" y="6672"/>
                    <a:pt x="1935" y="8607"/>
                    <a:pt x="4303" y="8607"/>
                  </a:cubicBezTo>
                  <a:lnTo>
                    <a:pt x="73486" y="8607"/>
                  </a:lnTo>
                  <a:cubicBezTo>
                    <a:pt x="75854" y="8607"/>
                    <a:pt x="77822" y="6672"/>
                    <a:pt x="77789" y="4304"/>
                  </a:cubicBezTo>
                  <a:cubicBezTo>
                    <a:pt x="77789" y="1936"/>
                    <a:pt x="75854" y="1"/>
                    <a:pt x="73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6192695" y="2886986"/>
              <a:ext cx="1475330" cy="163167"/>
            </a:xfrm>
            <a:custGeom>
              <a:avLst/>
              <a:gdLst/>
              <a:ahLst/>
              <a:cxnLst/>
              <a:rect l="l" t="t" r="r" b="b"/>
              <a:pathLst>
                <a:path w="77823" h="8607" extrusionOk="0">
                  <a:moveTo>
                    <a:pt x="4303" y="1"/>
                  </a:moveTo>
                  <a:cubicBezTo>
                    <a:pt x="1935" y="1"/>
                    <a:pt x="0" y="1935"/>
                    <a:pt x="0" y="4304"/>
                  </a:cubicBezTo>
                  <a:cubicBezTo>
                    <a:pt x="0" y="6672"/>
                    <a:pt x="1935" y="8607"/>
                    <a:pt x="4303" y="8607"/>
                  </a:cubicBezTo>
                  <a:lnTo>
                    <a:pt x="73486" y="8607"/>
                  </a:lnTo>
                  <a:cubicBezTo>
                    <a:pt x="75854" y="8607"/>
                    <a:pt x="77822" y="6639"/>
                    <a:pt x="77789" y="4304"/>
                  </a:cubicBezTo>
                  <a:cubicBezTo>
                    <a:pt x="77789" y="1935"/>
                    <a:pt x="75854" y="1"/>
                    <a:pt x="73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6548072" y="1811394"/>
              <a:ext cx="791115" cy="1086397"/>
            </a:xfrm>
            <a:custGeom>
              <a:avLst/>
              <a:gdLst/>
              <a:ahLst/>
              <a:cxnLst/>
              <a:rect l="l" t="t" r="r" b="b"/>
              <a:pathLst>
                <a:path w="41731" h="57307" extrusionOk="0">
                  <a:moveTo>
                    <a:pt x="19262" y="1"/>
                  </a:moveTo>
                  <a:cubicBezTo>
                    <a:pt x="19029" y="1"/>
                    <a:pt x="18792" y="164"/>
                    <a:pt x="18748" y="431"/>
                  </a:cubicBezTo>
                  <a:cubicBezTo>
                    <a:pt x="18147" y="4300"/>
                    <a:pt x="15312" y="19645"/>
                    <a:pt x="8073" y="23948"/>
                  </a:cubicBezTo>
                  <a:cubicBezTo>
                    <a:pt x="7995" y="23994"/>
                    <a:pt x="7912" y="24016"/>
                    <a:pt x="7830" y="24016"/>
                  </a:cubicBezTo>
                  <a:cubicBezTo>
                    <a:pt x="7561" y="24016"/>
                    <a:pt x="7306" y="23787"/>
                    <a:pt x="7306" y="23481"/>
                  </a:cubicBezTo>
                  <a:cubicBezTo>
                    <a:pt x="7306" y="23047"/>
                    <a:pt x="7373" y="22513"/>
                    <a:pt x="7573" y="21946"/>
                  </a:cubicBezTo>
                  <a:cubicBezTo>
                    <a:pt x="7703" y="21583"/>
                    <a:pt x="7409" y="21260"/>
                    <a:pt x="7083" y="21260"/>
                  </a:cubicBezTo>
                  <a:cubicBezTo>
                    <a:pt x="6990" y="21260"/>
                    <a:pt x="6895" y="21286"/>
                    <a:pt x="6806" y="21346"/>
                  </a:cubicBezTo>
                  <a:cubicBezTo>
                    <a:pt x="6406" y="21613"/>
                    <a:pt x="6039" y="21913"/>
                    <a:pt x="5705" y="22213"/>
                  </a:cubicBezTo>
                  <a:cubicBezTo>
                    <a:pt x="4671" y="23347"/>
                    <a:pt x="3804" y="24648"/>
                    <a:pt x="3137" y="26016"/>
                  </a:cubicBezTo>
                  <a:cubicBezTo>
                    <a:pt x="1" y="32654"/>
                    <a:pt x="1202" y="41694"/>
                    <a:pt x="4971" y="47831"/>
                  </a:cubicBezTo>
                  <a:cubicBezTo>
                    <a:pt x="8480" y="53476"/>
                    <a:pt x="14500" y="57306"/>
                    <a:pt x="21067" y="57306"/>
                  </a:cubicBezTo>
                  <a:cubicBezTo>
                    <a:pt x="21679" y="57306"/>
                    <a:pt x="22297" y="57273"/>
                    <a:pt x="22917" y="57205"/>
                  </a:cubicBezTo>
                  <a:cubicBezTo>
                    <a:pt x="28688" y="56604"/>
                    <a:pt x="34059" y="53335"/>
                    <a:pt x="37561" y="48765"/>
                  </a:cubicBezTo>
                  <a:cubicBezTo>
                    <a:pt x="41397" y="43795"/>
                    <a:pt x="41731" y="37124"/>
                    <a:pt x="39896" y="31286"/>
                  </a:cubicBezTo>
                  <a:cubicBezTo>
                    <a:pt x="39029" y="28518"/>
                    <a:pt x="37695" y="25649"/>
                    <a:pt x="35760" y="23447"/>
                  </a:cubicBezTo>
                  <a:cubicBezTo>
                    <a:pt x="34325" y="21779"/>
                    <a:pt x="30990" y="20445"/>
                    <a:pt x="30756" y="17977"/>
                  </a:cubicBezTo>
                  <a:cubicBezTo>
                    <a:pt x="30756" y="17977"/>
                    <a:pt x="30089" y="9204"/>
                    <a:pt x="19582" y="131"/>
                  </a:cubicBezTo>
                  <a:cubicBezTo>
                    <a:pt x="19493" y="42"/>
                    <a:pt x="19378" y="1"/>
                    <a:pt x="19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6670121" y="2062240"/>
              <a:ext cx="553976" cy="759115"/>
            </a:xfrm>
            <a:custGeom>
              <a:avLst/>
              <a:gdLst/>
              <a:ahLst/>
              <a:cxnLst/>
              <a:rect l="l" t="t" r="r" b="b"/>
              <a:pathLst>
                <a:path w="29222" h="40043" extrusionOk="0">
                  <a:moveTo>
                    <a:pt x="13477" y="0"/>
                  </a:moveTo>
                  <a:cubicBezTo>
                    <a:pt x="13299" y="0"/>
                    <a:pt x="13133" y="114"/>
                    <a:pt x="13110" y="275"/>
                  </a:cubicBezTo>
                  <a:cubicBezTo>
                    <a:pt x="12710" y="3010"/>
                    <a:pt x="10709" y="13718"/>
                    <a:pt x="5638" y="16753"/>
                  </a:cubicBezTo>
                  <a:cubicBezTo>
                    <a:pt x="5580" y="16795"/>
                    <a:pt x="5517" y="16814"/>
                    <a:pt x="5456" y="16814"/>
                  </a:cubicBezTo>
                  <a:cubicBezTo>
                    <a:pt x="5273" y="16814"/>
                    <a:pt x="5105" y="16645"/>
                    <a:pt x="5105" y="16420"/>
                  </a:cubicBezTo>
                  <a:cubicBezTo>
                    <a:pt x="5105" y="16119"/>
                    <a:pt x="5138" y="15753"/>
                    <a:pt x="5305" y="15352"/>
                  </a:cubicBezTo>
                  <a:cubicBezTo>
                    <a:pt x="5407" y="15072"/>
                    <a:pt x="5217" y="14850"/>
                    <a:pt x="4987" y="14850"/>
                  </a:cubicBezTo>
                  <a:cubicBezTo>
                    <a:pt x="4917" y="14850"/>
                    <a:pt x="4842" y="14871"/>
                    <a:pt x="4771" y="14919"/>
                  </a:cubicBezTo>
                  <a:cubicBezTo>
                    <a:pt x="4537" y="15085"/>
                    <a:pt x="4271" y="15286"/>
                    <a:pt x="4037" y="15552"/>
                  </a:cubicBezTo>
                  <a:cubicBezTo>
                    <a:pt x="3270" y="16353"/>
                    <a:pt x="2703" y="17220"/>
                    <a:pt x="2236" y="18221"/>
                  </a:cubicBezTo>
                  <a:cubicBezTo>
                    <a:pt x="1" y="22858"/>
                    <a:pt x="902" y="29195"/>
                    <a:pt x="3503" y="33465"/>
                  </a:cubicBezTo>
                  <a:cubicBezTo>
                    <a:pt x="5911" y="37367"/>
                    <a:pt x="10130" y="40043"/>
                    <a:pt x="14758" y="40043"/>
                  </a:cubicBezTo>
                  <a:cubicBezTo>
                    <a:pt x="15195" y="40043"/>
                    <a:pt x="15636" y="40019"/>
                    <a:pt x="16079" y="39970"/>
                  </a:cubicBezTo>
                  <a:cubicBezTo>
                    <a:pt x="20115" y="39570"/>
                    <a:pt x="23818" y="37268"/>
                    <a:pt x="26286" y="34066"/>
                  </a:cubicBezTo>
                  <a:cubicBezTo>
                    <a:pt x="28955" y="30596"/>
                    <a:pt x="29222" y="25926"/>
                    <a:pt x="27921" y="21824"/>
                  </a:cubicBezTo>
                  <a:cubicBezTo>
                    <a:pt x="27287" y="19922"/>
                    <a:pt x="26386" y="17921"/>
                    <a:pt x="25052" y="16386"/>
                  </a:cubicBezTo>
                  <a:cubicBezTo>
                    <a:pt x="24051" y="15219"/>
                    <a:pt x="21716" y="14285"/>
                    <a:pt x="21550" y="12550"/>
                  </a:cubicBezTo>
                  <a:cubicBezTo>
                    <a:pt x="21550" y="12550"/>
                    <a:pt x="21083" y="6413"/>
                    <a:pt x="13711" y="75"/>
                  </a:cubicBezTo>
                  <a:cubicBezTo>
                    <a:pt x="13638" y="23"/>
                    <a:pt x="13556" y="0"/>
                    <a:pt x="13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6794709" y="2369806"/>
              <a:ext cx="326941" cy="449710"/>
            </a:xfrm>
            <a:custGeom>
              <a:avLst/>
              <a:gdLst/>
              <a:ahLst/>
              <a:cxnLst/>
              <a:rect l="l" t="t" r="r" b="b"/>
              <a:pathLst>
                <a:path w="17246" h="23722" extrusionOk="0">
                  <a:moveTo>
                    <a:pt x="7998" y="0"/>
                  </a:moveTo>
                  <a:cubicBezTo>
                    <a:pt x="7898" y="0"/>
                    <a:pt x="7806" y="83"/>
                    <a:pt x="7806" y="196"/>
                  </a:cubicBezTo>
                  <a:cubicBezTo>
                    <a:pt x="7539" y="1830"/>
                    <a:pt x="6371" y="8168"/>
                    <a:pt x="3369" y="9903"/>
                  </a:cubicBezTo>
                  <a:cubicBezTo>
                    <a:pt x="3337" y="9927"/>
                    <a:pt x="3302" y="9937"/>
                    <a:pt x="3266" y="9937"/>
                  </a:cubicBezTo>
                  <a:cubicBezTo>
                    <a:pt x="3152" y="9937"/>
                    <a:pt x="3036" y="9829"/>
                    <a:pt x="3036" y="9702"/>
                  </a:cubicBezTo>
                  <a:cubicBezTo>
                    <a:pt x="3036" y="9536"/>
                    <a:pt x="3069" y="9336"/>
                    <a:pt x="3169" y="9069"/>
                  </a:cubicBezTo>
                  <a:cubicBezTo>
                    <a:pt x="3219" y="8919"/>
                    <a:pt x="3100" y="8787"/>
                    <a:pt x="2967" y="8787"/>
                  </a:cubicBezTo>
                  <a:cubicBezTo>
                    <a:pt x="2923" y="8787"/>
                    <a:pt x="2877" y="8802"/>
                    <a:pt x="2836" y="8835"/>
                  </a:cubicBezTo>
                  <a:cubicBezTo>
                    <a:pt x="2669" y="8969"/>
                    <a:pt x="2535" y="9035"/>
                    <a:pt x="2369" y="9202"/>
                  </a:cubicBezTo>
                  <a:cubicBezTo>
                    <a:pt x="1968" y="9669"/>
                    <a:pt x="1568" y="10203"/>
                    <a:pt x="1301" y="10803"/>
                  </a:cubicBezTo>
                  <a:cubicBezTo>
                    <a:pt x="0" y="13539"/>
                    <a:pt x="501" y="17308"/>
                    <a:pt x="2035" y="19810"/>
                  </a:cubicBezTo>
                  <a:cubicBezTo>
                    <a:pt x="3530" y="22128"/>
                    <a:pt x="6029" y="23722"/>
                    <a:pt x="8742" y="23722"/>
                  </a:cubicBezTo>
                  <a:cubicBezTo>
                    <a:pt x="8995" y="23722"/>
                    <a:pt x="9251" y="23708"/>
                    <a:pt x="9507" y="23679"/>
                  </a:cubicBezTo>
                  <a:cubicBezTo>
                    <a:pt x="11875" y="23412"/>
                    <a:pt x="14077" y="22078"/>
                    <a:pt x="15545" y="20177"/>
                  </a:cubicBezTo>
                  <a:cubicBezTo>
                    <a:pt x="17146" y="18109"/>
                    <a:pt x="17246" y="15340"/>
                    <a:pt x="16512" y="12938"/>
                  </a:cubicBezTo>
                  <a:cubicBezTo>
                    <a:pt x="16145" y="11837"/>
                    <a:pt x="15578" y="10603"/>
                    <a:pt x="14811" y="9702"/>
                  </a:cubicBezTo>
                  <a:cubicBezTo>
                    <a:pt x="14210" y="9002"/>
                    <a:pt x="12809" y="8435"/>
                    <a:pt x="12743" y="7434"/>
                  </a:cubicBezTo>
                  <a:cubicBezTo>
                    <a:pt x="12743" y="7434"/>
                    <a:pt x="12476" y="3832"/>
                    <a:pt x="8139" y="62"/>
                  </a:cubicBezTo>
                  <a:cubicBezTo>
                    <a:pt x="8096" y="19"/>
                    <a:pt x="8046" y="0"/>
                    <a:pt x="79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6705533" y="2038713"/>
              <a:ext cx="80967" cy="76456"/>
            </a:xfrm>
            <a:custGeom>
              <a:avLst/>
              <a:gdLst/>
              <a:ahLst/>
              <a:cxnLst/>
              <a:rect l="l" t="t" r="r" b="b"/>
              <a:pathLst>
                <a:path w="4271" h="4033" extrusionOk="0">
                  <a:moveTo>
                    <a:pt x="2129" y="0"/>
                  </a:moveTo>
                  <a:cubicBezTo>
                    <a:pt x="1126" y="0"/>
                    <a:pt x="256" y="762"/>
                    <a:pt x="101" y="1783"/>
                  </a:cubicBezTo>
                  <a:cubicBezTo>
                    <a:pt x="1" y="2850"/>
                    <a:pt x="768" y="3851"/>
                    <a:pt x="1869" y="4018"/>
                  </a:cubicBezTo>
                  <a:cubicBezTo>
                    <a:pt x="1947" y="4027"/>
                    <a:pt x="2025" y="4032"/>
                    <a:pt x="2102" y="4032"/>
                  </a:cubicBezTo>
                  <a:cubicBezTo>
                    <a:pt x="3079" y="4032"/>
                    <a:pt x="3949" y="3272"/>
                    <a:pt x="4104" y="2283"/>
                  </a:cubicBezTo>
                  <a:cubicBezTo>
                    <a:pt x="4271" y="1149"/>
                    <a:pt x="3503" y="148"/>
                    <a:pt x="2369" y="15"/>
                  </a:cubicBezTo>
                  <a:cubicBezTo>
                    <a:pt x="2289" y="5"/>
                    <a:pt x="2209" y="0"/>
                    <a:pt x="2129" y="0"/>
                  </a:cubicBezTo>
                  <a:close/>
                </a:path>
              </a:pathLst>
            </a:custGeom>
            <a:solidFill>
              <a:srgbClr val="FBB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7272780" y="2076022"/>
              <a:ext cx="80949" cy="76456"/>
            </a:xfrm>
            <a:custGeom>
              <a:avLst/>
              <a:gdLst/>
              <a:ahLst/>
              <a:cxnLst/>
              <a:rect l="l" t="t" r="r" b="b"/>
              <a:pathLst>
                <a:path w="4270" h="4033" extrusionOk="0">
                  <a:moveTo>
                    <a:pt x="2135" y="0"/>
                  </a:moveTo>
                  <a:cubicBezTo>
                    <a:pt x="1159" y="0"/>
                    <a:pt x="288" y="760"/>
                    <a:pt x="134" y="1749"/>
                  </a:cubicBezTo>
                  <a:cubicBezTo>
                    <a:pt x="0" y="2850"/>
                    <a:pt x="801" y="3851"/>
                    <a:pt x="1868" y="4018"/>
                  </a:cubicBezTo>
                  <a:cubicBezTo>
                    <a:pt x="1949" y="4027"/>
                    <a:pt x="2029" y="4032"/>
                    <a:pt x="2109" y="4032"/>
                  </a:cubicBezTo>
                  <a:cubicBezTo>
                    <a:pt x="3111" y="4032"/>
                    <a:pt x="3982" y="3272"/>
                    <a:pt x="4137" y="2283"/>
                  </a:cubicBezTo>
                  <a:cubicBezTo>
                    <a:pt x="4270" y="1182"/>
                    <a:pt x="3503" y="148"/>
                    <a:pt x="2369" y="15"/>
                  </a:cubicBezTo>
                  <a:cubicBezTo>
                    <a:pt x="2290" y="5"/>
                    <a:pt x="2212" y="0"/>
                    <a:pt x="2135" y="0"/>
                  </a:cubicBezTo>
                  <a:close/>
                </a:path>
              </a:pathLst>
            </a:custGeom>
            <a:solidFill>
              <a:srgbClr val="FBB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6556925" y="2162184"/>
              <a:ext cx="47451" cy="44645"/>
            </a:xfrm>
            <a:custGeom>
              <a:avLst/>
              <a:gdLst/>
              <a:ahLst/>
              <a:cxnLst/>
              <a:rect l="l" t="t" r="r" b="b"/>
              <a:pathLst>
                <a:path w="2503" h="2355" extrusionOk="0">
                  <a:moveTo>
                    <a:pt x="1275" y="0"/>
                  </a:moveTo>
                  <a:cubicBezTo>
                    <a:pt x="664" y="0"/>
                    <a:pt x="161" y="445"/>
                    <a:pt x="68" y="1007"/>
                  </a:cubicBezTo>
                  <a:cubicBezTo>
                    <a:pt x="1" y="1674"/>
                    <a:pt x="435" y="2275"/>
                    <a:pt x="1068" y="2341"/>
                  </a:cubicBezTo>
                  <a:cubicBezTo>
                    <a:pt x="1129" y="2350"/>
                    <a:pt x="1189" y="2355"/>
                    <a:pt x="1249" y="2355"/>
                  </a:cubicBezTo>
                  <a:cubicBezTo>
                    <a:pt x="1841" y="2355"/>
                    <a:pt x="2342" y="1917"/>
                    <a:pt x="2403" y="1341"/>
                  </a:cubicBezTo>
                  <a:cubicBezTo>
                    <a:pt x="2503" y="740"/>
                    <a:pt x="2036" y="140"/>
                    <a:pt x="1402" y="6"/>
                  </a:cubicBezTo>
                  <a:cubicBezTo>
                    <a:pt x="1359" y="2"/>
                    <a:pt x="1317" y="0"/>
                    <a:pt x="1275" y="0"/>
                  </a:cubicBezTo>
                  <a:close/>
                </a:path>
              </a:pathLst>
            </a:custGeom>
            <a:solidFill>
              <a:srgbClr val="FBB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7358145" y="2219871"/>
              <a:ext cx="112589" cy="105423"/>
            </a:xfrm>
            <a:custGeom>
              <a:avLst/>
              <a:gdLst/>
              <a:ahLst/>
              <a:cxnLst/>
              <a:rect l="l" t="t" r="r" b="b"/>
              <a:pathLst>
                <a:path w="5939" h="5561" extrusionOk="0">
                  <a:moveTo>
                    <a:pt x="2923" y="0"/>
                  </a:moveTo>
                  <a:cubicBezTo>
                    <a:pt x="1586" y="0"/>
                    <a:pt x="413" y="1008"/>
                    <a:pt x="201" y="2401"/>
                  </a:cubicBezTo>
                  <a:cubicBezTo>
                    <a:pt x="0" y="3902"/>
                    <a:pt x="1035" y="5303"/>
                    <a:pt x="2602" y="5536"/>
                  </a:cubicBezTo>
                  <a:cubicBezTo>
                    <a:pt x="2727" y="5553"/>
                    <a:pt x="2851" y="5561"/>
                    <a:pt x="2974" y="5561"/>
                  </a:cubicBezTo>
                  <a:cubicBezTo>
                    <a:pt x="4328" y="5561"/>
                    <a:pt x="5521" y="4572"/>
                    <a:pt x="5705" y="3134"/>
                  </a:cubicBezTo>
                  <a:cubicBezTo>
                    <a:pt x="5938" y="1600"/>
                    <a:pt x="4837" y="232"/>
                    <a:pt x="3336" y="32"/>
                  </a:cubicBezTo>
                  <a:cubicBezTo>
                    <a:pt x="3197" y="11"/>
                    <a:pt x="3059" y="0"/>
                    <a:pt x="2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634082" y="1937063"/>
              <a:ext cx="56929" cy="53346"/>
            </a:xfrm>
            <a:custGeom>
              <a:avLst/>
              <a:gdLst/>
              <a:ahLst/>
              <a:cxnLst/>
              <a:rect l="l" t="t" r="r" b="b"/>
              <a:pathLst>
                <a:path w="3003" h="2814" extrusionOk="0">
                  <a:moveTo>
                    <a:pt x="1533" y="1"/>
                  </a:moveTo>
                  <a:cubicBezTo>
                    <a:pt x="791" y="1"/>
                    <a:pt x="164" y="515"/>
                    <a:pt x="101" y="1207"/>
                  </a:cubicBezTo>
                  <a:cubicBezTo>
                    <a:pt x="1" y="2008"/>
                    <a:pt x="534" y="2708"/>
                    <a:pt x="1301" y="2808"/>
                  </a:cubicBezTo>
                  <a:cubicBezTo>
                    <a:pt x="1347" y="2812"/>
                    <a:pt x="1392" y="2814"/>
                    <a:pt x="1436" y="2814"/>
                  </a:cubicBezTo>
                  <a:cubicBezTo>
                    <a:pt x="2179" y="2814"/>
                    <a:pt x="2806" y="2300"/>
                    <a:pt x="2869" y="1607"/>
                  </a:cubicBezTo>
                  <a:cubicBezTo>
                    <a:pt x="3003" y="840"/>
                    <a:pt x="2469" y="140"/>
                    <a:pt x="1668" y="6"/>
                  </a:cubicBezTo>
                  <a:cubicBezTo>
                    <a:pt x="1623" y="2"/>
                    <a:pt x="1578" y="1"/>
                    <a:pt x="1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05340" y="2534745"/>
              <a:ext cx="656422" cy="476193"/>
            </a:xfrm>
            <a:custGeom>
              <a:avLst/>
              <a:gdLst/>
              <a:ahLst/>
              <a:cxnLst/>
              <a:rect l="l" t="t" r="r" b="b"/>
              <a:pathLst>
                <a:path w="34626" h="25119" extrusionOk="0">
                  <a:moveTo>
                    <a:pt x="18280" y="1"/>
                  </a:moveTo>
                  <a:cubicBezTo>
                    <a:pt x="16245" y="1"/>
                    <a:pt x="14544" y="1268"/>
                    <a:pt x="13877" y="3069"/>
                  </a:cubicBezTo>
                  <a:cubicBezTo>
                    <a:pt x="13477" y="2969"/>
                    <a:pt x="13110" y="2936"/>
                    <a:pt x="12743" y="2936"/>
                  </a:cubicBezTo>
                  <a:cubicBezTo>
                    <a:pt x="9641" y="2936"/>
                    <a:pt x="7206" y="5438"/>
                    <a:pt x="7206" y="8473"/>
                  </a:cubicBezTo>
                  <a:cubicBezTo>
                    <a:pt x="7206" y="8740"/>
                    <a:pt x="7206" y="8940"/>
                    <a:pt x="7239" y="9174"/>
                  </a:cubicBezTo>
                  <a:lnTo>
                    <a:pt x="0" y="14578"/>
                  </a:lnTo>
                  <a:lnTo>
                    <a:pt x="934" y="21449"/>
                  </a:lnTo>
                  <a:lnTo>
                    <a:pt x="8406" y="20649"/>
                  </a:lnTo>
                  <a:cubicBezTo>
                    <a:pt x="9407" y="21950"/>
                    <a:pt x="10975" y="22750"/>
                    <a:pt x="12743" y="22750"/>
                  </a:cubicBezTo>
                  <a:cubicBezTo>
                    <a:pt x="13910" y="22750"/>
                    <a:pt x="14978" y="22383"/>
                    <a:pt x="15878" y="21783"/>
                  </a:cubicBezTo>
                  <a:cubicBezTo>
                    <a:pt x="16712" y="23751"/>
                    <a:pt x="18714" y="25119"/>
                    <a:pt x="20949" y="25119"/>
                  </a:cubicBezTo>
                  <a:cubicBezTo>
                    <a:pt x="22817" y="25119"/>
                    <a:pt x="24485" y="24151"/>
                    <a:pt x="25485" y="22750"/>
                  </a:cubicBezTo>
                  <a:cubicBezTo>
                    <a:pt x="26186" y="23017"/>
                    <a:pt x="26953" y="23217"/>
                    <a:pt x="27754" y="23217"/>
                  </a:cubicBezTo>
                  <a:cubicBezTo>
                    <a:pt x="31056" y="23217"/>
                    <a:pt x="33758" y="20549"/>
                    <a:pt x="33758" y="17213"/>
                  </a:cubicBezTo>
                  <a:cubicBezTo>
                    <a:pt x="33758" y="16112"/>
                    <a:pt x="33458" y="15078"/>
                    <a:pt x="32924" y="14211"/>
                  </a:cubicBezTo>
                  <a:cubicBezTo>
                    <a:pt x="33958" y="13544"/>
                    <a:pt x="34625" y="12309"/>
                    <a:pt x="34625" y="10975"/>
                  </a:cubicBezTo>
                  <a:cubicBezTo>
                    <a:pt x="34625" y="8940"/>
                    <a:pt x="33124" y="7272"/>
                    <a:pt x="31223" y="6972"/>
                  </a:cubicBezTo>
                  <a:cubicBezTo>
                    <a:pt x="31256" y="6739"/>
                    <a:pt x="31289" y="6439"/>
                    <a:pt x="31289" y="6138"/>
                  </a:cubicBezTo>
                  <a:cubicBezTo>
                    <a:pt x="31289" y="3503"/>
                    <a:pt x="29155" y="1402"/>
                    <a:pt x="26553" y="1402"/>
                  </a:cubicBezTo>
                  <a:cubicBezTo>
                    <a:pt x="24985" y="1402"/>
                    <a:pt x="23651" y="2102"/>
                    <a:pt x="22783" y="3236"/>
                  </a:cubicBezTo>
                  <a:cubicBezTo>
                    <a:pt x="22150" y="1335"/>
                    <a:pt x="20382" y="1"/>
                    <a:pt x="182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770046" y="2587864"/>
              <a:ext cx="15185" cy="17725"/>
            </a:xfrm>
            <a:custGeom>
              <a:avLst/>
              <a:gdLst/>
              <a:ahLst/>
              <a:cxnLst/>
              <a:rect l="l" t="t" r="r" b="b"/>
              <a:pathLst>
                <a:path w="801" h="935" extrusionOk="0">
                  <a:moveTo>
                    <a:pt x="100" y="1"/>
                  </a:moveTo>
                  <a:cubicBezTo>
                    <a:pt x="100" y="267"/>
                    <a:pt x="34" y="501"/>
                    <a:pt x="0" y="734"/>
                  </a:cubicBezTo>
                  <a:cubicBezTo>
                    <a:pt x="267" y="768"/>
                    <a:pt x="534" y="835"/>
                    <a:pt x="801" y="935"/>
                  </a:cubicBezTo>
                  <a:cubicBezTo>
                    <a:pt x="601" y="601"/>
                    <a:pt x="367" y="267"/>
                    <a:pt x="1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6214193" y="2685249"/>
              <a:ext cx="647569" cy="326960"/>
            </a:xfrm>
            <a:custGeom>
              <a:avLst/>
              <a:gdLst/>
              <a:ahLst/>
              <a:cxnLst/>
              <a:rect l="l" t="t" r="r" b="b"/>
              <a:pathLst>
                <a:path w="34159" h="17247" extrusionOk="0">
                  <a:moveTo>
                    <a:pt x="32757" y="1"/>
                  </a:moveTo>
                  <a:cubicBezTo>
                    <a:pt x="32624" y="1168"/>
                    <a:pt x="31990" y="2202"/>
                    <a:pt x="31089" y="2869"/>
                  </a:cubicBezTo>
                  <a:cubicBezTo>
                    <a:pt x="31590" y="3737"/>
                    <a:pt x="31923" y="4804"/>
                    <a:pt x="31923" y="5871"/>
                  </a:cubicBezTo>
                  <a:cubicBezTo>
                    <a:pt x="31923" y="9174"/>
                    <a:pt x="29255" y="11876"/>
                    <a:pt x="25919" y="11876"/>
                  </a:cubicBezTo>
                  <a:cubicBezTo>
                    <a:pt x="25118" y="11876"/>
                    <a:pt x="24351" y="11709"/>
                    <a:pt x="23651" y="11409"/>
                  </a:cubicBezTo>
                  <a:cubicBezTo>
                    <a:pt x="22650" y="12876"/>
                    <a:pt x="20982" y="13810"/>
                    <a:pt x="19114" y="13810"/>
                  </a:cubicBezTo>
                  <a:cubicBezTo>
                    <a:pt x="16812" y="13810"/>
                    <a:pt x="14844" y="12409"/>
                    <a:pt x="14010" y="10475"/>
                  </a:cubicBezTo>
                  <a:cubicBezTo>
                    <a:pt x="13143" y="11075"/>
                    <a:pt x="12076" y="11409"/>
                    <a:pt x="10908" y="11409"/>
                  </a:cubicBezTo>
                  <a:cubicBezTo>
                    <a:pt x="9140" y="11409"/>
                    <a:pt x="7572" y="10575"/>
                    <a:pt x="6572" y="9341"/>
                  </a:cubicBezTo>
                  <a:lnTo>
                    <a:pt x="0" y="10041"/>
                  </a:lnTo>
                  <a:lnTo>
                    <a:pt x="467" y="13577"/>
                  </a:lnTo>
                  <a:lnTo>
                    <a:pt x="7939" y="12810"/>
                  </a:lnTo>
                  <a:cubicBezTo>
                    <a:pt x="8940" y="14077"/>
                    <a:pt x="10508" y="14878"/>
                    <a:pt x="12276" y="14878"/>
                  </a:cubicBezTo>
                  <a:cubicBezTo>
                    <a:pt x="13443" y="14878"/>
                    <a:pt x="14511" y="14511"/>
                    <a:pt x="15411" y="13911"/>
                  </a:cubicBezTo>
                  <a:cubicBezTo>
                    <a:pt x="16245" y="15879"/>
                    <a:pt x="18247" y="17246"/>
                    <a:pt x="20482" y="17246"/>
                  </a:cubicBezTo>
                  <a:cubicBezTo>
                    <a:pt x="22350" y="17246"/>
                    <a:pt x="24018" y="16312"/>
                    <a:pt x="25018" y="14878"/>
                  </a:cubicBezTo>
                  <a:cubicBezTo>
                    <a:pt x="25752" y="15178"/>
                    <a:pt x="26486" y="15345"/>
                    <a:pt x="27287" y="15345"/>
                  </a:cubicBezTo>
                  <a:cubicBezTo>
                    <a:pt x="30589" y="15345"/>
                    <a:pt x="33291" y="12676"/>
                    <a:pt x="33291" y="9341"/>
                  </a:cubicBezTo>
                  <a:cubicBezTo>
                    <a:pt x="33291" y="8240"/>
                    <a:pt x="32991" y="7206"/>
                    <a:pt x="32457" y="6338"/>
                  </a:cubicBezTo>
                  <a:cubicBezTo>
                    <a:pt x="33491" y="5605"/>
                    <a:pt x="34158" y="4370"/>
                    <a:pt x="34158" y="3036"/>
                  </a:cubicBezTo>
                  <a:cubicBezTo>
                    <a:pt x="34158" y="1835"/>
                    <a:pt x="33624" y="701"/>
                    <a:pt x="32757" y="1"/>
                  </a:cubicBez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5646321" y="2950843"/>
              <a:ext cx="196058" cy="252969"/>
            </a:xfrm>
            <a:custGeom>
              <a:avLst/>
              <a:gdLst/>
              <a:ahLst/>
              <a:cxnLst/>
              <a:rect l="l" t="t" r="r" b="b"/>
              <a:pathLst>
                <a:path w="10342" h="13344" extrusionOk="0">
                  <a:moveTo>
                    <a:pt x="6839" y="1"/>
                  </a:moveTo>
                  <a:lnTo>
                    <a:pt x="1" y="2135"/>
                  </a:lnTo>
                  <a:lnTo>
                    <a:pt x="3470" y="13344"/>
                  </a:lnTo>
                  <a:lnTo>
                    <a:pt x="10341" y="11242"/>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5471154" y="2883013"/>
              <a:ext cx="657693" cy="349083"/>
            </a:xfrm>
            <a:custGeom>
              <a:avLst/>
              <a:gdLst/>
              <a:ahLst/>
              <a:cxnLst/>
              <a:rect l="l" t="t" r="r" b="b"/>
              <a:pathLst>
                <a:path w="34693" h="18414" extrusionOk="0">
                  <a:moveTo>
                    <a:pt x="33035" y="1"/>
                  </a:moveTo>
                  <a:cubicBezTo>
                    <a:pt x="32888" y="1"/>
                    <a:pt x="32738" y="25"/>
                    <a:pt x="32591" y="76"/>
                  </a:cubicBezTo>
                  <a:lnTo>
                    <a:pt x="11609" y="6581"/>
                  </a:lnTo>
                  <a:cubicBezTo>
                    <a:pt x="9141" y="7315"/>
                    <a:pt x="6939" y="8749"/>
                    <a:pt x="5238" y="10650"/>
                  </a:cubicBezTo>
                  <a:lnTo>
                    <a:pt x="568" y="15921"/>
                  </a:lnTo>
                  <a:cubicBezTo>
                    <a:pt x="1" y="16555"/>
                    <a:pt x="67" y="17522"/>
                    <a:pt x="668" y="18056"/>
                  </a:cubicBezTo>
                  <a:cubicBezTo>
                    <a:pt x="978" y="18294"/>
                    <a:pt x="1338" y="18413"/>
                    <a:pt x="1702" y="18413"/>
                  </a:cubicBezTo>
                  <a:cubicBezTo>
                    <a:pt x="1847" y="18413"/>
                    <a:pt x="1993" y="18394"/>
                    <a:pt x="2136" y="18356"/>
                  </a:cubicBezTo>
                  <a:cubicBezTo>
                    <a:pt x="2369" y="18256"/>
                    <a:pt x="2636" y="18089"/>
                    <a:pt x="2836" y="17922"/>
                  </a:cubicBezTo>
                  <a:lnTo>
                    <a:pt x="7506" y="12685"/>
                  </a:lnTo>
                  <a:cubicBezTo>
                    <a:pt x="8840" y="11117"/>
                    <a:pt x="10608" y="9983"/>
                    <a:pt x="12510" y="9416"/>
                  </a:cubicBezTo>
                  <a:lnTo>
                    <a:pt x="33458" y="2945"/>
                  </a:lnTo>
                  <a:cubicBezTo>
                    <a:pt x="34259" y="2711"/>
                    <a:pt x="34692" y="1877"/>
                    <a:pt x="34459" y="1077"/>
                  </a:cubicBezTo>
                  <a:cubicBezTo>
                    <a:pt x="34243" y="430"/>
                    <a:pt x="33657" y="1"/>
                    <a:pt x="330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5906854" y="2723201"/>
              <a:ext cx="392724" cy="300382"/>
            </a:xfrm>
            <a:custGeom>
              <a:avLst/>
              <a:gdLst/>
              <a:ahLst/>
              <a:cxnLst/>
              <a:rect l="l" t="t" r="r" b="b"/>
              <a:pathLst>
                <a:path w="20716" h="15845" extrusionOk="0">
                  <a:moveTo>
                    <a:pt x="16212" y="0"/>
                  </a:moveTo>
                  <a:lnTo>
                    <a:pt x="1" y="9540"/>
                  </a:lnTo>
                  <a:lnTo>
                    <a:pt x="1969" y="15845"/>
                  </a:lnTo>
                  <a:lnTo>
                    <a:pt x="20716" y="14510"/>
                  </a:lnTo>
                  <a:lnTo>
                    <a:pt x="162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5559059" y="3121480"/>
              <a:ext cx="708897" cy="970814"/>
            </a:xfrm>
            <a:custGeom>
              <a:avLst/>
              <a:gdLst/>
              <a:ahLst/>
              <a:cxnLst/>
              <a:rect l="l" t="t" r="r" b="b"/>
              <a:pathLst>
                <a:path w="37394" h="51210" extrusionOk="0">
                  <a:moveTo>
                    <a:pt x="17025" y="1"/>
                  </a:moveTo>
                  <a:cubicBezTo>
                    <a:pt x="16095" y="1"/>
                    <a:pt x="15148" y="142"/>
                    <a:pt x="14211" y="440"/>
                  </a:cubicBezTo>
                  <a:lnTo>
                    <a:pt x="7673" y="2474"/>
                  </a:lnTo>
                  <a:cubicBezTo>
                    <a:pt x="2736" y="4009"/>
                    <a:pt x="0" y="9213"/>
                    <a:pt x="1535" y="14150"/>
                  </a:cubicBezTo>
                  <a:lnTo>
                    <a:pt x="13043" y="51209"/>
                  </a:lnTo>
                  <a:lnTo>
                    <a:pt x="37394" y="43671"/>
                  </a:lnTo>
                  <a:lnTo>
                    <a:pt x="25886" y="6544"/>
                  </a:lnTo>
                  <a:cubicBezTo>
                    <a:pt x="24643" y="2572"/>
                    <a:pt x="20992" y="1"/>
                    <a:pt x="170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5814531" y="3122352"/>
              <a:ext cx="453425" cy="883931"/>
            </a:xfrm>
            <a:custGeom>
              <a:avLst/>
              <a:gdLst/>
              <a:ahLst/>
              <a:cxnLst/>
              <a:rect l="l" t="t" r="r" b="b"/>
              <a:pathLst>
                <a:path w="23918" h="46627" extrusionOk="0">
                  <a:moveTo>
                    <a:pt x="3525" y="1"/>
                  </a:moveTo>
                  <a:cubicBezTo>
                    <a:pt x="2603" y="1"/>
                    <a:pt x="1664" y="138"/>
                    <a:pt x="735" y="427"/>
                  </a:cubicBezTo>
                  <a:lnTo>
                    <a:pt x="1" y="661"/>
                  </a:lnTo>
                  <a:lnTo>
                    <a:pt x="14244" y="46627"/>
                  </a:lnTo>
                  <a:lnTo>
                    <a:pt x="23918" y="43625"/>
                  </a:lnTo>
                  <a:lnTo>
                    <a:pt x="12410" y="6565"/>
                  </a:lnTo>
                  <a:cubicBezTo>
                    <a:pt x="11164" y="2557"/>
                    <a:pt x="7501" y="1"/>
                    <a:pt x="3525" y="1"/>
                  </a:cubicBez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5617866" y="3307718"/>
              <a:ext cx="249803" cy="689503"/>
            </a:xfrm>
            <a:custGeom>
              <a:avLst/>
              <a:gdLst/>
              <a:ahLst/>
              <a:cxnLst/>
              <a:rect l="l" t="t" r="r" b="b"/>
              <a:pathLst>
                <a:path w="13177" h="36371" extrusionOk="0">
                  <a:moveTo>
                    <a:pt x="1274" y="1"/>
                  </a:moveTo>
                  <a:cubicBezTo>
                    <a:pt x="1161" y="1"/>
                    <a:pt x="1047" y="18"/>
                    <a:pt x="935" y="56"/>
                  </a:cubicBezTo>
                  <a:cubicBezTo>
                    <a:pt x="368" y="223"/>
                    <a:pt x="1" y="890"/>
                    <a:pt x="201" y="1490"/>
                  </a:cubicBezTo>
                  <a:lnTo>
                    <a:pt x="10775" y="35548"/>
                  </a:lnTo>
                  <a:cubicBezTo>
                    <a:pt x="10911" y="36036"/>
                    <a:pt x="11377" y="36370"/>
                    <a:pt x="11870" y="36370"/>
                  </a:cubicBezTo>
                  <a:cubicBezTo>
                    <a:pt x="11983" y="36370"/>
                    <a:pt x="12097" y="36352"/>
                    <a:pt x="12209" y="36315"/>
                  </a:cubicBezTo>
                  <a:cubicBezTo>
                    <a:pt x="12843" y="36082"/>
                    <a:pt x="13177" y="35481"/>
                    <a:pt x="12943" y="34881"/>
                  </a:cubicBezTo>
                  <a:lnTo>
                    <a:pt x="2369" y="823"/>
                  </a:lnTo>
                  <a:cubicBezTo>
                    <a:pt x="2233" y="335"/>
                    <a:pt x="1767" y="1"/>
                    <a:pt x="1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5689316" y="3338714"/>
              <a:ext cx="352894" cy="260097"/>
            </a:xfrm>
            <a:custGeom>
              <a:avLst/>
              <a:gdLst/>
              <a:ahLst/>
              <a:cxnLst/>
              <a:rect l="l" t="t" r="r" b="b"/>
              <a:pathLst>
                <a:path w="18615" h="13720" extrusionOk="0">
                  <a:moveTo>
                    <a:pt x="14963" y="1"/>
                  </a:moveTo>
                  <a:cubicBezTo>
                    <a:pt x="14836" y="1"/>
                    <a:pt x="14706" y="19"/>
                    <a:pt x="14578" y="55"/>
                  </a:cubicBezTo>
                  <a:lnTo>
                    <a:pt x="1102" y="4225"/>
                  </a:lnTo>
                  <a:cubicBezTo>
                    <a:pt x="401" y="4425"/>
                    <a:pt x="1" y="5192"/>
                    <a:pt x="234" y="5893"/>
                  </a:cubicBezTo>
                  <a:lnTo>
                    <a:pt x="2403" y="12764"/>
                  </a:lnTo>
                  <a:cubicBezTo>
                    <a:pt x="2566" y="13364"/>
                    <a:pt x="3087" y="13719"/>
                    <a:pt x="3672" y="13719"/>
                  </a:cubicBezTo>
                  <a:cubicBezTo>
                    <a:pt x="3803" y="13719"/>
                    <a:pt x="3937" y="13702"/>
                    <a:pt x="4071" y="13665"/>
                  </a:cubicBezTo>
                  <a:lnTo>
                    <a:pt x="17513" y="9495"/>
                  </a:lnTo>
                  <a:cubicBezTo>
                    <a:pt x="18214" y="9262"/>
                    <a:pt x="18614" y="8528"/>
                    <a:pt x="18347" y="7828"/>
                  </a:cubicBezTo>
                  <a:lnTo>
                    <a:pt x="16213" y="923"/>
                  </a:lnTo>
                  <a:cubicBezTo>
                    <a:pt x="16049" y="351"/>
                    <a:pt x="15530" y="1"/>
                    <a:pt x="14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5731061" y="3389709"/>
              <a:ext cx="242846" cy="87280"/>
            </a:xfrm>
            <a:custGeom>
              <a:avLst/>
              <a:gdLst/>
              <a:ahLst/>
              <a:cxnLst/>
              <a:rect l="l" t="t" r="r" b="b"/>
              <a:pathLst>
                <a:path w="12810" h="4604" extrusionOk="0">
                  <a:moveTo>
                    <a:pt x="12576" y="1"/>
                  </a:moveTo>
                  <a:lnTo>
                    <a:pt x="1" y="3937"/>
                  </a:lnTo>
                  <a:lnTo>
                    <a:pt x="234" y="4604"/>
                  </a:lnTo>
                  <a:lnTo>
                    <a:pt x="12810" y="701"/>
                  </a:lnTo>
                  <a:lnTo>
                    <a:pt x="12576" y="1"/>
                  </a:lnTo>
                  <a:close/>
                </a:path>
              </a:pathLst>
            </a:custGeom>
            <a:solidFill>
              <a:srgbClr val="D7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5743080" y="3427018"/>
              <a:ext cx="242220" cy="87280"/>
            </a:xfrm>
            <a:custGeom>
              <a:avLst/>
              <a:gdLst/>
              <a:ahLst/>
              <a:cxnLst/>
              <a:rect l="l" t="t" r="r" b="b"/>
              <a:pathLst>
                <a:path w="12777" h="4604" extrusionOk="0">
                  <a:moveTo>
                    <a:pt x="12576" y="1"/>
                  </a:moveTo>
                  <a:lnTo>
                    <a:pt x="0" y="3903"/>
                  </a:lnTo>
                  <a:lnTo>
                    <a:pt x="200" y="4604"/>
                  </a:lnTo>
                  <a:lnTo>
                    <a:pt x="12776" y="668"/>
                  </a:lnTo>
                  <a:lnTo>
                    <a:pt x="12576" y="1"/>
                  </a:lnTo>
                  <a:close/>
                </a:path>
              </a:pathLst>
            </a:custGeom>
            <a:solidFill>
              <a:srgbClr val="D7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5753829" y="3464971"/>
              <a:ext cx="242846" cy="87280"/>
            </a:xfrm>
            <a:custGeom>
              <a:avLst/>
              <a:gdLst/>
              <a:ahLst/>
              <a:cxnLst/>
              <a:rect l="l" t="t" r="r" b="b"/>
              <a:pathLst>
                <a:path w="12810" h="4604" extrusionOk="0">
                  <a:moveTo>
                    <a:pt x="12609" y="0"/>
                  </a:moveTo>
                  <a:lnTo>
                    <a:pt x="0" y="3936"/>
                  </a:lnTo>
                  <a:lnTo>
                    <a:pt x="234" y="4603"/>
                  </a:lnTo>
                  <a:lnTo>
                    <a:pt x="12810" y="701"/>
                  </a:lnTo>
                  <a:lnTo>
                    <a:pt x="12609" y="0"/>
                  </a:lnTo>
                  <a:close/>
                </a:path>
              </a:pathLst>
            </a:custGeom>
            <a:solidFill>
              <a:srgbClr val="D7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6999583" y="2534745"/>
              <a:ext cx="655797" cy="476193"/>
            </a:xfrm>
            <a:custGeom>
              <a:avLst/>
              <a:gdLst/>
              <a:ahLst/>
              <a:cxnLst/>
              <a:rect l="l" t="t" r="r" b="b"/>
              <a:pathLst>
                <a:path w="34593" h="25119" extrusionOk="0">
                  <a:moveTo>
                    <a:pt x="16313" y="1"/>
                  </a:moveTo>
                  <a:cubicBezTo>
                    <a:pt x="14244" y="1"/>
                    <a:pt x="12443" y="1335"/>
                    <a:pt x="11809" y="3236"/>
                  </a:cubicBezTo>
                  <a:cubicBezTo>
                    <a:pt x="10942" y="2102"/>
                    <a:pt x="9608" y="1402"/>
                    <a:pt x="8073" y="1402"/>
                  </a:cubicBezTo>
                  <a:cubicBezTo>
                    <a:pt x="5438" y="1402"/>
                    <a:pt x="3337" y="3503"/>
                    <a:pt x="3337" y="6138"/>
                  </a:cubicBezTo>
                  <a:cubicBezTo>
                    <a:pt x="3337" y="6439"/>
                    <a:pt x="3370" y="6739"/>
                    <a:pt x="3403" y="6972"/>
                  </a:cubicBezTo>
                  <a:cubicBezTo>
                    <a:pt x="1502" y="7272"/>
                    <a:pt x="1" y="8940"/>
                    <a:pt x="1" y="10975"/>
                  </a:cubicBezTo>
                  <a:cubicBezTo>
                    <a:pt x="1" y="12309"/>
                    <a:pt x="668" y="13544"/>
                    <a:pt x="1702" y="14211"/>
                  </a:cubicBezTo>
                  <a:cubicBezTo>
                    <a:pt x="1168" y="15078"/>
                    <a:pt x="868" y="16112"/>
                    <a:pt x="868" y="17213"/>
                  </a:cubicBezTo>
                  <a:cubicBezTo>
                    <a:pt x="868" y="20549"/>
                    <a:pt x="3570" y="23217"/>
                    <a:pt x="6873" y="23217"/>
                  </a:cubicBezTo>
                  <a:cubicBezTo>
                    <a:pt x="7673" y="23217"/>
                    <a:pt x="8407" y="23017"/>
                    <a:pt x="9107" y="22750"/>
                  </a:cubicBezTo>
                  <a:cubicBezTo>
                    <a:pt x="10108" y="24151"/>
                    <a:pt x="11776" y="25119"/>
                    <a:pt x="13677" y="25119"/>
                  </a:cubicBezTo>
                  <a:cubicBezTo>
                    <a:pt x="15912" y="25119"/>
                    <a:pt x="17914" y="23751"/>
                    <a:pt x="18748" y="21783"/>
                  </a:cubicBezTo>
                  <a:cubicBezTo>
                    <a:pt x="19615" y="22383"/>
                    <a:pt x="20716" y="22750"/>
                    <a:pt x="21883" y="22750"/>
                  </a:cubicBezTo>
                  <a:cubicBezTo>
                    <a:pt x="23618" y="22750"/>
                    <a:pt x="25219" y="21950"/>
                    <a:pt x="26220" y="20649"/>
                  </a:cubicBezTo>
                  <a:lnTo>
                    <a:pt x="33692" y="21449"/>
                  </a:lnTo>
                  <a:lnTo>
                    <a:pt x="34592" y="14578"/>
                  </a:lnTo>
                  <a:lnTo>
                    <a:pt x="27387" y="9174"/>
                  </a:lnTo>
                  <a:cubicBezTo>
                    <a:pt x="27421" y="8940"/>
                    <a:pt x="27421" y="8740"/>
                    <a:pt x="27421" y="8473"/>
                  </a:cubicBezTo>
                  <a:cubicBezTo>
                    <a:pt x="27421" y="5438"/>
                    <a:pt x="24952" y="2936"/>
                    <a:pt x="21883" y="2936"/>
                  </a:cubicBezTo>
                  <a:cubicBezTo>
                    <a:pt x="21516" y="2936"/>
                    <a:pt x="21116" y="2969"/>
                    <a:pt x="20749" y="3069"/>
                  </a:cubicBezTo>
                  <a:cubicBezTo>
                    <a:pt x="20082" y="1268"/>
                    <a:pt x="18381" y="1"/>
                    <a:pt x="16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075470" y="2587864"/>
              <a:ext cx="14578" cy="17725"/>
            </a:xfrm>
            <a:custGeom>
              <a:avLst/>
              <a:gdLst/>
              <a:ahLst/>
              <a:cxnLst/>
              <a:rect l="l" t="t" r="r" b="b"/>
              <a:pathLst>
                <a:path w="769" h="935" extrusionOk="0">
                  <a:moveTo>
                    <a:pt x="701" y="1"/>
                  </a:moveTo>
                  <a:cubicBezTo>
                    <a:pt x="434" y="267"/>
                    <a:pt x="201" y="601"/>
                    <a:pt x="1" y="935"/>
                  </a:cubicBezTo>
                  <a:cubicBezTo>
                    <a:pt x="234" y="835"/>
                    <a:pt x="535" y="768"/>
                    <a:pt x="768" y="734"/>
                  </a:cubicBezTo>
                  <a:cubicBezTo>
                    <a:pt x="735" y="501"/>
                    <a:pt x="701" y="267"/>
                    <a:pt x="7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6999583" y="2685249"/>
              <a:ext cx="646944" cy="326960"/>
            </a:xfrm>
            <a:custGeom>
              <a:avLst/>
              <a:gdLst/>
              <a:ahLst/>
              <a:cxnLst/>
              <a:rect l="l" t="t" r="r" b="b"/>
              <a:pathLst>
                <a:path w="34126" h="17247" extrusionOk="0">
                  <a:moveTo>
                    <a:pt x="1402" y="1"/>
                  </a:moveTo>
                  <a:cubicBezTo>
                    <a:pt x="535" y="701"/>
                    <a:pt x="1" y="1835"/>
                    <a:pt x="1" y="3036"/>
                  </a:cubicBezTo>
                  <a:cubicBezTo>
                    <a:pt x="1" y="4370"/>
                    <a:pt x="668" y="5605"/>
                    <a:pt x="1702" y="6338"/>
                  </a:cubicBezTo>
                  <a:cubicBezTo>
                    <a:pt x="1135" y="7206"/>
                    <a:pt x="868" y="8240"/>
                    <a:pt x="868" y="9341"/>
                  </a:cubicBezTo>
                  <a:cubicBezTo>
                    <a:pt x="868" y="12676"/>
                    <a:pt x="3570" y="15345"/>
                    <a:pt x="6873" y="15345"/>
                  </a:cubicBezTo>
                  <a:cubicBezTo>
                    <a:pt x="7640" y="15345"/>
                    <a:pt x="8407" y="15178"/>
                    <a:pt x="9107" y="14878"/>
                  </a:cubicBezTo>
                  <a:cubicBezTo>
                    <a:pt x="10108" y="16312"/>
                    <a:pt x="11776" y="17246"/>
                    <a:pt x="13644" y="17246"/>
                  </a:cubicBezTo>
                  <a:cubicBezTo>
                    <a:pt x="15912" y="17246"/>
                    <a:pt x="17914" y="15879"/>
                    <a:pt x="18748" y="13911"/>
                  </a:cubicBezTo>
                  <a:cubicBezTo>
                    <a:pt x="19615" y="14511"/>
                    <a:pt x="20716" y="14878"/>
                    <a:pt x="21883" y="14878"/>
                  </a:cubicBezTo>
                  <a:cubicBezTo>
                    <a:pt x="23618" y="14878"/>
                    <a:pt x="25219" y="14077"/>
                    <a:pt x="26220" y="12810"/>
                  </a:cubicBezTo>
                  <a:lnTo>
                    <a:pt x="33658" y="13577"/>
                  </a:lnTo>
                  <a:lnTo>
                    <a:pt x="34125" y="10041"/>
                  </a:lnTo>
                  <a:lnTo>
                    <a:pt x="27587" y="9341"/>
                  </a:lnTo>
                  <a:cubicBezTo>
                    <a:pt x="26587" y="10575"/>
                    <a:pt x="24985" y="11409"/>
                    <a:pt x="23251" y="11409"/>
                  </a:cubicBezTo>
                  <a:cubicBezTo>
                    <a:pt x="22083" y="11409"/>
                    <a:pt x="20983" y="11075"/>
                    <a:pt x="20115" y="10475"/>
                  </a:cubicBezTo>
                  <a:cubicBezTo>
                    <a:pt x="19281" y="12409"/>
                    <a:pt x="17313" y="13810"/>
                    <a:pt x="15045" y="13810"/>
                  </a:cubicBezTo>
                  <a:cubicBezTo>
                    <a:pt x="13144" y="13810"/>
                    <a:pt x="11476" y="12876"/>
                    <a:pt x="10475" y="11409"/>
                  </a:cubicBezTo>
                  <a:cubicBezTo>
                    <a:pt x="9775" y="11709"/>
                    <a:pt x="9041" y="11876"/>
                    <a:pt x="8240" y="11876"/>
                  </a:cubicBezTo>
                  <a:cubicBezTo>
                    <a:pt x="4904" y="11876"/>
                    <a:pt x="2236" y="9174"/>
                    <a:pt x="2236" y="5871"/>
                  </a:cubicBezTo>
                  <a:cubicBezTo>
                    <a:pt x="2236" y="4804"/>
                    <a:pt x="2569" y="3737"/>
                    <a:pt x="3070" y="2869"/>
                  </a:cubicBezTo>
                  <a:cubicBezTo>
                    <a:pt x="2136" y="2202"/>
                    <a:pt x="1535" y="1168"/>
                    <a:pt x="1402" y="1"/>
                  </a:cubicBez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8018966" y="2950218"/>
              <a:ext cx="196058" cy="253594"/>
            </a:xfrm>
            <a:custGeom>
              <a:avLst/>
              <a:gdLst/>
              <a:ahLst/>
              <a:cxnLst/>
              <a:rect l="l" t="t" r="r" b="b"/>
              <a:pathLst>
                <a:path w="10342" h="13377" extrusionOk="0">
                  <a:moveTo>
                    <a:pt x="3470" y="0"/>
                  </a:moveTo>
                  <a:lnTo>
                    <a:pt x="1" y="11242"/>
                  </a:lnTo>
                  <a:lnTo>
                    <a:pt x="6839" y="13377"/>
                  </a:lnTo>
                  <a:lnTo>
                    <a:pt x="10341" y="2135"/>
                  </a:lnTo>
                  <a:lnTo>
                    <a:pt x="3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731248" y="2883013"/>
              <a:ext cx="657674" cy="349083"/>
            </a:xfrm>
            <a:custGeom>
              <a:avLst/>
              <a:gdLst/>
              <a:ahLst/>
              <a:cxnLst/>
              <a:rect l="l" t="t" r="r" b="b"/>
              <a:pathLst>
                <a:path w="34692" h="18414" extrusionOk="0">
                  <a:moveTo>
                    <a:pt x="1675" y="1"/>
                  </a:moveTo>
                  <a:cubicBezTo>
                    <a:pt x="1037" y="1"/>
                    <a:pt x="456" y="430"/>
                    <a:pt x="267" y="1077"/>
                  </a:cubicBezTo>
                  <a:cubicBezTo>
                    <a:pt x="0" y="1877"/>
                    <a:pt x="467" y="2711"/>
                    <a:pt x="1234" y="2945"/>
                  </a:cubicBezTo>
                  <a:lnTo>
                    <a:pt x="22216" y="9449"/>
                  </a:lnTo>
                  <a:cubicBezTo>
                    <a:pt x="24151" y="10050"/>
                    <a:pt x="25885" y="11151"/>
                    <a:pt x="27220" y="12718"/>
                  </a:cubicBezTo>
                  <a:lnTo>
                    <a:pt x="31890" y="17956"/>
                  </a:lnTo>
                  <a:cubicBezTo>
                    <a:pt x="32123" y="18089"/>
                    <a:pt x="32323" y="18256"/>
                    <a:pt x="32557" y="18356"/>
                  </a:cubicBezTo>
                  <a:cubicBezTo>
                    <a:pt x="32700" y="18394"/>
                    <a:pt x="32848" y="18413"/>
                    <a:pt x="32997" y="18413"/>
                  </a:cubicBezTo>
                  <a:cubicBezTo>
                    <a:pt x="33368" y="18413"/>
                    <a:pt x="33739" y="18294"/>
                    <a:pt x="34024" y="18056"/>
                  </a:cubicBezTo>
                  <a:cubicBezTo>
                    <a:pt x="34658" y="17522"/>
                    <a:pt x="34692" y="16555"/>
                    <a:pt x="34158" y="15921"/>
                  </a:cubicBezTo>
                  <a:lnTo>
                    <a:pt x="29488" y="10650"/>
                  </a:lnTo>
                  <a:cubicBezTo>
                    <a:pt x="27787" y="8749"/>
                    <a:pt x="25552" y="7315"/>
                    <a:pt x="23117" y="6581"/>
                  </a:cubicBezTo>
                  <a:lnTo>
                    <a:pt x="2135" y="76"/>
                  </a:lnTo>
                  <a:cubicBezTo>
                    <a:pt x="1981" y="25"/>
                    <a:pt x="1827" y="1"/>
                    <a:pt x="1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560498" y="2723201"/>
              <a:ext cx="393994" cy="300382"/>
            </a:xfrm>
            <a:custGeom>
              <a:avLst/>
              <a:gdLst/>
              <a:ahLst/>
              <a:cxnLst/>
              <a:rect l="l" t="t" r="r" b="b"/>
              <a:pathLst>
                <a:path w="20783" h="15845" extrusionOk="0">
                  <a:moveTo>
                    <a:pt x="4504" y="0"/>
                  </a:moveTo>
                  <a:lnTo>
                    <a:pt x="1" y="14510"/>
                  </a:lnTo>
                  <a:lnTo>
                    <a:pt x="18814" y="15845"/>
                  </a:lnTo>
                  <a:lnTo>
                    <a:pt x="20782" y="9540"/>
                  </a:lnTo>
                  <a:lnTo>
                    <a:pt x="4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560498" y="2888245"/>
              <a:ext cx="366790" cy="135338"/>
            </a:xfrm>
            <a:custGeom>
              <a:avLst/>
              <a:gdLst/>
              <a:ahLst/>
              <a:cxnLst/>
              <a:rect l="l" t="t" r="r" b="b"/>
              <a:pathLst>
                <a:path w="19348" h="7139" extrusionOk="0">
                  <a:moveTo>
                    <a:pt x="1835" y="0"/>
                  </a:moveTo>
                  <a:lnTo>
                    <a:pt x="1" y="5804"/>
                  </a:lnTo>
                  <a:lnTo>
                    <a:pt x="18814" y="7139"/>
                  </a:lnTo>
                  <a:lnTo>
                    <a:pt x="19348" y="5437"/>
                  </a:lnTo>
                  <a:lnTo>
                    <a:pt x="1835" y="0"/>
                  </a:lnTo>
                  <a:close/>
                </a:path>
              </a:pathLst>
            </a:custGeom>
            <a:solidFill>
              <a:srgbClr val="F42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592119" y="3121480"/>
              <a:ext cx="708897" cy="970814"/>
            </a:xfrm>
            <a:custGeom>
              <a:avLst/>
              <a:gdLst/>
              <a:ahLst/>
              <a:cxnLst/>
              <a:rect l="l" t="t" r="r" b="b"/>
              <a:pathLst>
                <a:path w="37394" h="51210" extrusionOk="0">
                  <a:moveTo>
                    <a:pt x="20381" y="1"/>
                  </a:moveTo>
                  <a:cubicBezTo>
                    <a:pt x="16425" y="1"/>
                    <a:pt x="12752" y="2572"/>
                    <a:pt x="11509" y="6544"/>
                  </a:cubicBezTo>
                  <a:lnTo>
                    <a:pt x="1" y="43671"/>
                  </a:lnTo>
                  <a:lnTo>
                    <a:pt x="24351" y="51209"/>
                  </a:lnTo>
                  <a:lnTo>
                    <a:pt x="35860" y="14150"/>
                  </a:lnTo>
                  <a:cubicBezTo>
                    <a:pt x="37394" y="9213"/>
                    <a:pt x="34659" y="4009"/>
                    <a:pt x="29722" y="2474"/>
                  </a:cubicBezTo>
                  <a:lnTo>
                    <a:pt x="23184" y="440"/>
                  </a:lnTo>
                  <a:cubicBezTo>
                    <a:pt x="22253" y="142"/>
                    <a:pt x="21309" y="1"/>
                    <a:pt x="203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592119" y="3122352"/>
              <a:ext cx="454070" cy="883931"/>
            </a:xfrm>
            <a:custGeom>
              <a:avLst/>
              <a:gdLst/>
              <a:ahLst/>
              <a:cxnLst/>
              <a:rect l="l" t="t" r="r" b="b"/>
              <a:pathLst>
                <a:path w="23952" h="46627" extrusionOk="0">
                  <a:moveTo>
                    <a:pt x="20406" y="1"/>
                  </a:moveTo>
                  <a:cubicBezTo>
                    <a:pt x="16440" y="1"/>
                    <a:pt x="12754" y="2557"/>
                    <a:pt x="11509" y="6565"/>
                  </a:cubicBezTo>
                  <a:lnTo>
                    <a:pt x="1" y="43625"/>
                  </a:lnTo>
                  <a:lnTo>
                    <a:pt x="9674" y="46627"/>
                  </a:lnTo>
                  <a:lnTo>
                    <a:pt x="23951" y="661"/>
                  </a:lnTo>
                  <a:lnTo>
                    <a:pt x="23184" y="427"/>
                  </a:lnTo>
                  <a:cubicBezTo>
                    <a:pt x="22261" y="138"/>
                    <a:pt x="21326" y="1"/>
                    <a:pt x="20406" y="1"/>
                  </a:cubicBez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993676" y="3307718"/>
              <a:ext cx="249177" cy="689503"/>
            </a:xfrm>
            <a:custGeom>
              <a:avLst/>
              <a:gdLst/>
              <a:ahLst/>
              <a:cxnLst/>
              <a:rect l="l" t="t" r="r" b="b"/>
              <a:pathLst>
                <a:path w="13144" h="36371" extrusionOk="0">
                  <a:moveTo>
                    <a:pt x="11836" y="1"/>
                  </a:moveTo>
                  <a:cubicBezTo>
                    <a:pt x="11344" y="1"/>
                    <a:pt x="10877" y="335"/>
                    <a:pt x="10741" y="823"/>
                  </a:cubicBezTo>
                  <a:lnTo>
                    <a:pt x="167" y="34881"/>
                  </a:lnTo>
                  <a:cubicBezTo>
                    <a:pt x="0" y="35481"/>
                    <a:pt x="334" y="36082"/>
                    <a:pt x="934" y="36315"/>
                  </a:cubicBezTo>
                  <a:cubicBezTo>
                    <a:pt x="1040" y="36352"/>
                    <a:pt x="1150" y="36370"/>
                    <a:pt x="1259" y="36370"/>
                  </a:cubicBezTo>
                  <a:cubicBezTo>
                    <a:pt x="1733" y="36370"/>
                    <a:pt x="2200" y="36036"/>
                    <a:pt x="2335" y="35548"/>
                  </a:cubicBezTo>
                  <a:lnTo>
                    <a:pt x="12910" y="1490"/>
                  </a:lnTo>
                  <a:cubicBezTo>
                    <a:pt x="13143" y="890"/>
                    <a:pt x="12776" y="223"/>
                    <a:pt x="12176" y="56"/>
                  </a:cubicBezTo>
                  <a:cubicBezTo>
                    <a:pt x="12064" y="18"/>
                    <a:pt x="11949" y="1"/>
                    <a:pt x="11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819135" y="3338714"/>
              <a:ext cx="351624" cy="260097"/>
            </a:xfrm>
            <a:custGeom>
              <a:avLst/>
              <a:gdLst/>
              <a:ahLst/>
              <a:cxnLst/>
              <a:rect l="l" t="t" r="r" b="b"/>
              <a:pathLst>
                <a:path w="18548" h="13720" extrusionOk="0">
                  <a:moveTo>
                    <a:pt x="3615" y="1"/>
                  </a:moveTo>
                  <a:cubicBezTo>
                    <a:pt x="3041" y="1"/>
                    <a:pt x="2499" y="351"/>
                    <a:pt x="2336" y="923"/>
                  </a:cubicBezTo>
                  <a:lnTo>
                    <a:pt x="201" y="7828"/>
                  </a:lnTo>
                  <a:cubicBezTo>
                    <a:pt x="1" y="8528"/>
                    <a:pt x="368" y="9262"/>
                    <a:pt x="1068" y="9495"/>
                  </a:cubicBezTo>
                  <a:lnTo>
                    <a:pt x="14545" y="13665"/>
                  </a:lnTo>
                  <a:cubicBezTo>
                    <a:pt x="14672" y="13702"/>
                    <a:pt x="14802" y="13719"/>
                    <a:pt x="14931" y="13719"/>
                  </a:cubicBezTo>
                  <a:cubicBezTo>
                    <a:pt x="15506" y="13719"/>
                    <a:pt x="16049" y="13364"/>
                    <a:pt x="16212" y="12764"/>
                  </a:cubicBezTo>
                  <a:lnTo>
                    <a:pt x="18347" y="5893"/>
                  </a:lnTo>
                  <a:cubicBezTo>
                    <a:pt x="18547" y="5192"/>
                    <a:pt x="18180" y="4425"/>
                    <a:pt x="17480" y="4225"/>
                  </a:cubicBezTo>
                  <a:lnTo>
                    <a:pt x="4004" y="55"/>
                  </a:lnTo>
                  <a:cubicBezTo>
                    <a:pt x="3875" y="19"/>
                    <a:pt x="3745" y="1"/>
                    <a:pt x="3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7886813" y="3389084"/>
              <a:ext cx="242846" cy="87280"/>
            </a:xfrm>
            <a:custGeom>
              <a:avLst/>
              <a:gdLst/>
              <a:ahLst/>
              <a:cxnLst/>
              <a:rect l="l" t="t" r="r" b="b"/>
              <a:pathLst>
                <a:path w="12810" h="4604" extrusionOk="0">
                  <a:moveTo>
                    <a:pt x="200" y="0"/>
                  </a:moveTo>
                  <a:lnTo>
                    <a:pt x="0" y="701"/>
                  </a:lnTo>
                  <a:lnTo>
                    <a:pt x="12576" y="4603"/>
                  </a:lnTo>
                  <a:lnTo>
                    <a:pt x="12809" y="3903"/>
                  </a:lnTo>
                  <a:lnTo>
                    <a:pt x="200" y="0"/>
                  </a:lnTo>
                  <a:close/>
                </a:path>
              </a:pathLst>
            </a:custGeom>
            <a:solidFill>
              <a:srgbClr val="D7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7875420" y="3427018"/>
              <a:ext cx="242220" cy="87280"/>
            </a:xfrm>
            <a:custGeom>
              <a:avLst/>
              <a:gdLst/>
              <a:ahLst/>
              <a:cxnLst/>
              <a:rect l="l" t="t" r="r" b="b"/>
              <a:pathLst>
                <a:path w="12777" h="4604" extrusionOk="0">
                  <a:moveTo>
                    <a:pt x="201" y="1"/>
                  </a:moveTo>
                  <a:lnTo>
                    <a:pt x="1" y="701"/>
                  </a:lnTo>
                  <a:lnTo>
                    <a:pt x="12576" y="4604"/>
                  </a:lnTo>
                  <a:lnTo>
                    <a:pt x="12776" y="3937"/>
                  </a:lnTo>
                  <a:lnTo>
                    <a:pt x="201" y="1"/>
                  </a:lnTo>
                  <a:close/>
                </a:path>
              </a:pathLst>
            </a:custGeom>
            <a:solidFill>
              <a:srgbClr val="D7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864045" y="3464971"/>
              <a:ext cx="242201" cy="86636"/>
            </a:xfrm>
            <a:custGeom>
              <a:avLst/>
              <a:gdLst/>
              <a:ahLst/>
              <a:cxnLst/>
              <a:rect l="l" t="t" r="r" b="b"/>
              <a:pathLst>
                <a:path w="12776" h="4570" extrusionOk="0">
                  <a:moveTo>
                    <a:pt x="200" y="0"/>
                  </a:moveTo>
                  <a:lnTo>
                    <a:pt x="0" y="667"/>
                  </a:lnTo>
                  <a:lnTo>
                    <a:pt x="12576" y="4570"/>
                  </a:lnTo>
                  <a:lnTo>
                    <a:pt x="12776" y="3903"/>
                  </a:lnTo>
                  <a:lnTo>
                    <a:pt x="200" y="0"/>
                  </a:lnTo>
                  <a:close/>
                </a:path>
              </a:pathLst>
            </a:custGeom>
            <a:solidFill>
              <a:srgbClr val="D7C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6675182" y="3617673"/>
              <a:ext cx="547663" cy="465767"/>
            </a:xfrm>
            <a:custGeom>
              <a:avLst/>
              <a:gdLst/>
              <a:ahLst/>
              <a:cxnLst/>
              <a:rect l="l" t="t" r="r" b="b"/>
              <a:pathLst>
                <a:path w="28889" h="24569" extrusionOk="0">
                  <a:moveTo>
                    <a:pt x="14482" y="1"/>
                  </a:moveTo>
                  <a:cubicBezTo>
                    <a:pt x="13577" y="1"/>
                    <a:pt x="12676" y="451"/>
                    <a:pt x="12176" y="1352"/>
                  </a:cubicBezTo>
                  <a:lnTo>
                    <a:pt x="1102" y="20566"/>
                  </a:lnTo>
                  <a:cubicBezTo>
                    <a:pt x="1" y="22333"/>
                    <a:pt x="1302" y="24568"/>
                    <a:pt x="3370" y="24568"/>
                  </a:cubicBezTo>
                  <a:lnTo>
                    <a:pt x="25552" y="24568"/>
                  </a:lnTo>
                  <a:cubicBezTo>
                    <a:pt x="27587" y="24568"/>
                    <a:pt x="28888" y="22333"/>
                    <a:pt x="27887" y="20566"/>
                  </a:cubicBezTo>
                  <a:lnTo>
                    <a:pt x="16813" y="1352"/>
                  </a:lnTo>
                  <a:cubicBezTo>
                    <a:pt x="16296" y="451"/>
                    <a:pt x="15387" y="1"/>
                    <a:pt x="14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6728946" y="3676024"/>
              <a:ext cx="440136" cy="373899"/>
            </a:xfrm>
            <a:custGeom>
              <a:avLst/>
              <a:gdLst/>
              <a:ahLst/>
              <a:cxnLst/>
              <a:rect l="l" t="t" r="r" b="b"/>
              <a:pathLst>
                <a:path w="23217" h="19723" extrusionOk="0">
                  <a:moveTo>
                    <a:pt x="11596" y="0"/>
                  </a:moveTo>
                  <a:cubicBezTo>
                    <a:pt x="10866" y="0"/>
                    <a:pt x="10141" y="359"/>
                    <a:pt x="9740" y="1076"/>
                  </a:cubicBezTo>
                  <a:lnTo>
                    <a:pt x="834" y="16487"/>
                  </a:lnTo>
                  <a:cubicBezTo>
                    <a:pt x="0" y="17921"/>
                    <a:pt x="1034" y="19722"/>
                    <a:pt x="2702" y="19722"/>
                  </a:cubicBezTo>
                  <a:lnTo>
                    <a:pt x="20515" y="19722"/>
                  </a:lnTo>
                  <a:cubicBezTo>
                    <a:pt x="22183" y="19722"/>
                    <a:pt x="23217" y="17921"/>
                    <a:pt x="22383" y="16487"/>
                  </a:cubicBezTo>
                  <a:lnTo>
                    <a:pt x="13476" y="1076"/>
                  </a:lnTo>
                  <a:cubicBezTo>
                    <a:pt x="13059" y="359"/>
                    <a:pt x="12326" y="0"/>
                    <a:pt x="11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6908530" y="3781769"/>
              <a:ext cx="81593" cy="214409"/>
            </a:xfrm>
            <a:custGeom>
              <a:avLst/>
              <a:gdLst/>
              <a:ahLst/>
              <a:cxnLst/>
              <a:rect l="l" t="t" r="r" b="b"/>
              <a:pathLst>
                <a:path w="4304" h="11310" extrusionOk="0">
                  <a:moveTo>
                    <a:pt x="1" y="1"/>
                  </a:moveTo>
                  <a:lnTo>
                    <a:pt x="701" y="6873"/>
                  </a:lnTo>
                  <a:lnTo>
                    <a:pt x="3570" y="6873"/>
                  </a:lnTo>
                  <a:lnTo>
                    <a:pt x="4304" y="1"/>
                  </a:lnTo>
                  <a:close/>
                  <a:moveTo>
                    <a:pt x="2135" y="7506"/>
                  </a:moveTo>
                  <a:cubicBezTo>
                    <a:pt x="901" y="7506"/>
                    <a:pt x="34" y="8307"/>
                    <a:pt x="34" y="9374"/>
                  </a:cubicBezTo>
                  <a:cubicBezTo>
                    <a:pt x="34" y="10475"/>
                    <a:pt x="901" y="11309"/>
                    <a:pt x="2135" y="11309"/>
                  </a:cubicBezTo>
                  <a:cubicBezTo>
                    <a:pt x="3336" y="11309"/>
                    <a:pt x="4204" y="10408"/>
                    <a:pt x="4204" y="9374"/>
                  </a:cubicBezTo>
                  <a:cubicBezTo>
                    <a:pt x="4204" y="8307"/>
                    <a:pt x="3370" y="7506"/>
                    <a:pt x="2135" y="75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6"/>
          <p:cNvSpPr txBox="1">
            <a:spLocks noGrp="1"/>
          </p:cNvSpPr>
          <p:nvPr>
            <p:ph type="ctrTitle"/>
          </p:nvPr>
        </p:nvSpPr>
        <p:spPr>
          <a:xfrm>
            <a:off x="126885" y="1019188"/>
            <a:ext cx="6907389" cy="204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4400" dirty="0"/>
              <a:t>Machine Learning Project</a:t>
            </a:r>
          </a:p>
          <a:p>
            <a:pPr marL="0" lvl="0" indent="0" algn="l" rtl="0">
              <a:spcBef>
                <a:spcPts val="0"/>
              </a:spcBef>
              <a:spcAft>
                <a:spcPts val="0"/>
              </a:spcAft>
              <a:buNone/>
            </a:pPr>
            <a:r>
              <a:rPr lang="it-IT" sz="2700" dirty="0"/>
              <a:t>Fire and smoke </a:t>
            </a:r>
            <a:r>
              <a:rPr lang="it-IT" sz="2700" dirty="0" err="1"/>
              <a:t>detection</a:t>
            </a:r>
            <a:r>
              <a:rPr lang="it-IT" sz="2700" dirty="0"/>
              <a:t> on </a:t>
            </a:r>
            <a:br>
              <a:rPr lang="it-IT" sz="2700" dirty="0"/>
            </a:br>
            <a:r>
              <a:rPr lang="it-IT" sz="2700" dirty="0"/>
              <a:t>CCTV camera video </a:t>
            </a:r>
          </a:p>
        </p:txBody>
      </p:sp>
      <p:sp>
        <p:nvSpPr>
          <p:cNvPr id="259" name="Google Shape;259;p26"/>
          <p:cNvSpPr txBox="1">
            <a:spLocks noGrp="1"/>
          </p:cNvSpPr>
          <p:nvPr>
            <p:ph type="subTitle" idx="1"/>
          </p:nvPr>
        </p:nvSpPr>
        <p:spPr>
          <a:xfrm>
            <a:off x="715100" y="3461525"/>
            <a:ext cx="44433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Group 1</a:t>
            </a:r>
          </a:p>
          <a:p>
            <a:pPr marL="0" lvl="0" indent="0" algn="ctr" rtl="0">
              <a:spcBef>
                <a:spcPts val="0"/>
              </a:spcBef>
              <a:spcAft>
                <a:spcPts val="0"/>
              </a:spcAft>
              <a:buNone/>
            </a:pPr>
            <a:r>
              <a:rPr lang="en" dirty="0"/>
              <a:t>Intonti Giovanni</a:t>
            </a:r>
          </a:p>
          <a:p>
            <a:pPr marL="0" lvl="0" indent="0" algn="ctr" rtl="0">
              <a:spcBef>
                <a:spcPts val="0"/>
              </a:spcBef>
              <a:spcAft>
                <a:spcPts val="0"/>
              </a:spcAft>
              <a:buNone/>
            </a:pPr>
            <a:r>
              <a:rPr lang="en" dirty="0"/>
              <a:t>Squitieri Beniamino</a:t>
            </a:r>
          </a:p>
          <a:p>
            <a:pPr marL="0" lvl="0" indent="0" algn="ctr" rtl="0">
              <a:spcBef>
                <a:spcPts val="0"/>
              </a:spcBef>
              <a:spcAft>
                <a:spcPts val="0"/>
              </a:spcAft>
              <a:buNone/>
            </a:pPr>
            <a:r>
              <a:rPr lang="en" dirty="0"/>
              <a:t>Vitale Antonio</a:t>
            </a:r>
            <a:endParaRPr dirty="0"/>
          </a:p>
        </p:txBody>
      </p:sp>
      <p:grpSp>
        <p:nvGrpSpPr>
          <p:cNvPr id="260" name="Google Shape;260;p26"/>
          <p:cNvGrpSpPr/>
          <p:nvPr/>
        </p:nvGrpSpPr>
        <p:grpSpPr>
          <a:xfrm>
            <a:off x="4724800" y="288525"/>
            <a:ext cx="4927725" cy="3975350"/>
            <a:chOff x="4724800" y="288525"/>
            <a:chExt cx="4927725" cy="3975350"/>
          </a:xfrm>
        </p:grpSpPr>
        <p:sp>
          <p:nvSpPr>
            <p:cNvPr id="261" name="Google Shape;261;p26"/>
            <p:cNvSpPr/>
            <p:nvPr/>
          </p:nvSpPr>
          <p:spPr>
            <a:xfrm>
              <a:off x="4724800" y="288525"/>
              <a:ext cx="4927725" cy="745025"/>
            </a:xfrm>
            <a:custGeom>
              <a:avLst/>
              <a:gdLst/>
              <a:ahLst/>
              <a:cxnLst/>
              <a:rect l="l" t="t" r="r" b="b"/>
              <a:pathLst>
                <a:path w="197109" h="29801" extrusionOk="0">
                  <a:moveTo>
                    <a:pt x="160869" y="1"/>
                  </a:moveTo>
                  <a:cubicBezTo>
                    <a:pt x="158784" y="1"/>
                    <a:pt x="156700" y="150"/>
                    <a:pt x="154645" y="446"/>
                  </a:cubicBezTo>
                  <a:cubicBezTo>
                    <a:pt x="151509" y="913"/>
                    <a:pt x="148373" y="1647"/>
                    <a:pt x="145638" y="3248"/>
                  </a:cubicBezTo>
                  <a:cubicBezTo>
                    <a:pt x="141302" y="5717"/>
                    <a:pt x="138200" y="9953"/>
                    <a:pt x="133896" y="12488"/>
                  </a:cubicBezTo>
                  <a:cubicBezTo>
                    <a:pt x="130603" y="14442"/>
                    <a:pt x="126965" y="15219"/>
                    <a:pt x="123202" y="15219"/>
                  </a:cubicBezTo>
                  <a:cubicBezTo>
                    <a:pt x="116751" y="15219"/>
                    <a:pt x="109930" y="12936"/>
                    <a:pt x="103842" y="10387"/>
                  </a:cubicBezTo>
                  <a:cubicBezTo>
                    <a:pt x="96513" y="7322"/>
                    <a:pt x="88597" y="3867"/>
                    <a:pt x="80843" y="3867"/>
                  </a:cubicBezTo>
                  <a:cubicBezTo>
                    <a:pt x="78469" y="3867"/>
                    <a:pt x="76109" y="4191"/>
                    <a:pt x="73787" y="4949"/>
                  </a:cubicBezTo>
                  <a:cubicBezTo>
                    <a:pt x="64580" y="7952"/>
                    <a:pt x="58309" y="17125"/>
                    <a:pt x="49002" y="19760"/>
                  </a:cubicBezTo>
                  <a:cubicBezTo>
                    <a:pt x="46893" y="20349"/>
                    <a:pt x="44751" y="20569"/>
                    <a:pt x="42588" y="20569"/>
                  </a:cubicBezTo>
                  <a:cubicBezTo>
                    <a:pt x="36196" y="20569"/>
                    <a:pt x="29614" y="18649"/>
                    <a:pt x="23108" y="18649"/>
                  </a:cubicBezTo>
                  <a:cubicBezTo>
                    <a:pt x="22833" y="18649"/>
                    <a:pt x="22558" y="18652"/>
                    <a:pt x="22283" y="18659"/>
                  </a:cubicBezTo>
                  <a:cubicBezTo>
                    <a:pt x="13677" y="18926"/>
                    <a:pt x="5438" y="23129"/>
                    <a:pt x="1" y="29801"/>
                  </a:cubicBezTo>
                  <a:lnTo>
                    <a:pt x="197108" y="28333"/>
                  </a:lnTo>
                  <a:cubicBezTo>
                    <a:pt x="195741" y="19060"/>
                    <a:pt x="189770" y="10654"/>
                    <a:pt x="181764" y="5717"/>
                  </a:cubicBezTo>
                  <a:cubicBezTo>
                    <a:pt x="175533" y="1848"/>
                    <a:pt x="168191" y="1"/>
                    <a:pt x="160869"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6698900" y="3871025"/>
              <a:ext cx="2656075" cy="392850"/>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5"/>
          <p:cNvSpPr/>
          <p:nvPr/>
        </p:nvSpPr>
        <p:spPr>
          <a:xfrm flipH="1">
            <a:off x="1371623" y="503975"/>
            <a:ext cx="3502627" cy="529564"/>
          </a:xfrm>
          <a:custGeom>
            <a:avLst/>
            <a:gdLst/>
            <a:ahLst/>
            <a:cxnLst/>
            <a:rect l="l" t="t" r="r" b="b"/>
            <a:pathLst>
              <a:path w="197109" h="29801" extrusionOk="0">
                <a:moveTo>
                  <a:pt x="160869" y="1"/>
                </a:moveTo>
                <a:cubicBezTo>
                  <a:pt x="158784" y="1"/>
                  <a:pt x="156700" y="150"/>
                  <a:pt x="154645" y="446"/>
                </a:cubicBezTo>
                <a:cubicBezTo>
                  <a:pt x="151509" y="913"/>
                  <a:pt x="148373" y="1647"/>
                  <a:pt x="145638" y="3248"/>
                </a:cubicBezTo>
                <a:cubicBezTo>
                  <a:pt x="141302" y="5717"/>
                  <a:pt x="138200" y="9953"/>
                  <a:pt x="133896" y="12488"/>
                </a:cubicBezTo>
                <a:cubicBezTo>
                  <a:pt x="130603" y="14442"/>
                  <a:pt x="126965" y="15219"/>
                  <a:pt x="123202" y="15219"/>
                </a:cubicBezTo>
                <a:cubicBezTo>
                  <a:pt x="116751" y="15219"/>
                  <a:pt x="109930" y="12936"/>
                  <a:pt x="103842" y="10387"/>
                </a:cubicBezTo>
                <a:cubicBezTo>
                  <a:pt x="96513" y="7322"/>
                  <a:pt x="88597" y="3867"/>
                  <a:pt x="80843" y="3867"/>
                </a:cubicBezTo>
                <a:cubicBezTo>
                  <a:pt x="78469" y="3867"/>
                  <a:pt x="76109" y="4191"/>
                  <a:pt x="73787" y="4949"/>
                </a:cubicBezTo>
                <a:cubicBezTo>
                  <a:pt x="64580" y="7952"/>
                  <a:pt x="58309" y="17125"/>
                  <a:pt x="49002" y="19760"/>
                </a:cubicBezTo>
                <a:cubicBezTo>
                  <a:pt x="46893" y="20349"/>
                  <a:pt x="44751" y="20569"/>
                  <a:pt x="42588" y="20569"/>
                </a:cubicBezTo>
                <a:cubicBezTo>
                  <a:pt x="36196" y="20569"/>
                  <a:pt x="29614" y="18649"/>
                  <a:pt x="23108" y="18649"/>
                </a:cubicBezTo>
                <a:cubicBezTo>
                  <a:pt x="22833" y="18649"/>
                  <a:pt x="22558" y="18652"/>
                  <a:pt x="22283" y="18659"/>
                </a:cubicBezTo>
                <a:cubicBezTo>
                  <a:pt x="13677" y="18926"/>
                  <a:pt x="5438" y="23129"/>
                  <a:pt x="1" y="29801"/>
                </a:cubicBezTo>
                <a:lnTo>
                  <a:pt x="197108" y="28333"/>
                </a:lnTo>
                <a:cubicBezTo>
                  <a:pt x="195741" y="19060"/>
                  <a:pt x="189770" y="10654"/>
                  <a:pt x="181764" y="5717"/>
                </a:cubicBezTo>
                <a:cubicBezTo>
                  <a:pt x="175533" y="1848"/>
                  <a:pt x="168191" y="1"/>
                  <a:pt x="160869"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589450" y="783225"/>
            <a:ext cx="3576900" cy="357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txBox="1">
            <a:spLocks noGrp="1"/>
          </p:cNvSpPr>
          <p:nvPr>
            <p:ph type="title"/>
          </p:nvPr>
        </p:nvSpPr>
        <p:spPr>
          <a:xfrm>
            <a:off x="2854552" y="625042"/>
            <a:ext cx="6193424" cy="151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False Positive Problem</a:t>
            </a:r>
            <a:endParaRPr dirty="0"/>
          </a:p>
        </p:txBody>
      </p:sp>
      <p:sp>
        <p:nvSpPr>
          <p:cNvPr id="403" name="Google Shape;403;p35"/>
          <p:cNvSpPr txBox="1">
            <a:spLocks noGrp="1"/>
          </p:cNvSpPr>
          <p:nvPr>
            <p:ph type="subTitle" idx="1"/>
          </p:nvPr>
        </p:nvSpPr>
        <p:spPr>
          <a:xfrm>
            <a:off x="4513370" y="2648736"/>
            <a:ext cx="4108200" cy="71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dirty="0"/>
              <a:t>The initially supplied dataset presented a video ratio with/without flames or smoke of 70/30. This difference led the network, under the various parameters chosen, to favor the choice of always indicating any frame as fire. The results obtained, therefore, were unsatisfactory, given the presence of false positives for each negative sample present.</a:t>
            </a:r>
            <a:endParaRPr sz="1400" dirty="0"/>
          </a:p>
        </p:txBody>
      </p:sp>
      <p:sp>
        <p:nvSpPr>
          <p:cNvPr id="404" name="Google Shape;404;p35"/>
          <p:cNvSpPr/>
          <p:nvPr/>
        </p:nvSpPr>
        <p:spPr>
          <a:xfrm>
            <a:off x="715100" y="3482658"/>
            <a:ext cx="3451250" cy="55445"/>
          </a:xfrm>
          <a:custGeom>
            <a:avLst/>
            <a:gdLst/>
            <a:ahLst/>
            <a:cxnLst/>
            <a:rect l="l" t="t" r="r" b="b"/>
            <a:pathLst>
              <a:path w="170369" h="2737" extrusionOk="0">
                <a:moveTo>
                  <a:pt x="1916" y="1"/>
                </a:moveTo>
                <a:cubicBezTo>
                  <a:pt x="852" y="1"/>
                  <a:pt x="1" y="609"/>
                  <a:pt x="1" y="1369"/>
                </a:cubicBezTo>
                <a:cubicBezTo>
                  <a:pt x="1" y="2128"/>
                  <a:pt x="882" y="2736"/>
                  <a:pt x="1916" y="2736"/>
                </a:cubicBezTo>
                <a:lnTo>
                  <a:pt x="168484" y="2736"/>
                </a:lnTo>
                <a:cubicBezTo>
                  <a:pt x="169487" y="2736"/>
                  <a:pt x="170369" y="2128"/>
                  <a:pt x="170369" y="1369"/>
                </a:cubicBezTo>
                <a:cubicBezTo>
                  <a:pt x="170369" y="609"/>
                  <a:pt x="169487" y="1"/>
                  <a:pt x="168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5"/>
          <p:cNvGrpSpPr/>
          <p:nvPr/>
        </p:nvGrpSpPr>
        <p:grpSpPr>
          <a:xfrm rot="-5400000">
            <a:off x="1985510" y="1754516"/>
            <a:ext cx="179346" cy="466275"/>
            <a:chOff x="7671022" y="2869204"/>
            <a:chExt cx="86216" cy="224149"/>
          </a:xfrm>
        </p:grpSpPr>
        <p:sp>
          <p:nvSpPr>
            <p:cNvPr id="440" name="Google Shape;440;p35"/>
            <p:cNvSpPr/>
            <p:nvPr/>
          </p:nvSpPr>
          <p:spPr>
            <a:xfrm>
              <a:off x="7677788" y="2909840"/>
              <a:ext cx="41265" cy="183513"/>
            </a:xfrm>
            <a:custGeom>
              <a:avLst/>
              <a:gdLst/>
              <a:ahLst/>
              <a:cxnLst/>
              <a:rect l="l" t="t" r="r" b="b"/>
              <a:pathLst>
                <a:path w="2037" h="9059" extrusionOk="0">
                  <a:moveTo>
                    <a:pt x="1946" y="0"/>
                  </a:moveTo>
                  <a:cubicBezTo>
                    <a:pt x="882" y="0"/>
                    <a:pt x="0" y="882"/>
                    <a:pt x="0" y="1946"/>
                  </a:cubicBezTo>
                  <a:lnTo>
                    <a:pt x="0" y="9058"/>
                  </a:lnTo>
                  <a:lnTo>
                    <a:pt x="2037" y="9058"/>
                  </a:lnTo>
                  <a:lnTo>
                    <a:pt x="20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7719661" y="2909840"/>
              <a:ext cx="37578" cy="183513"/>
            </a:xfrm>
            <a:custGeom>
              <a:avLst/>
              <a:gdLst/>
              <a:ahLst/>
              <a:cxnLst/>
              <a:rect l="l" t="t" r="r" b="b"/>
              <a:pathLst>
                <a:path w="1855" h="9059" extrusionOk="0">
                  <a:moveTo>
                    <a:pt x="0" y="0"/>
                  </a:moveTo>
                  <a:lnTo>
                    <a:pt x="0" y="9058"/>
                  </a:lnTo>
                  <a:lnTo>
                    <a:pt x="1854" y="9058"/>
                  </a:lnTo>
                  <a:lnTo>
                    <a:pt x="1854" y="1946"/>
                  </a:lnTo>
                  <a:cubicBezTo>
                    <a:pt x="1854" y="882"/>
                    <a:pt x="1034" y="3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7677788" y="2967088"/>
              <a:ext cx="78842" cy="7414"/>
            </a:xfrm>
            <a:custGeom>
              <a:avLst/>
              <a:gdLst/>
              <a:ahLst/>
              <a:cxnLst/>
              <a:rect l="l" t="t" r="r" b="b"/>
              <a:pathLst>
                <a:path w="3892" h="366" extrusionOk="0">
                  <a:moveTo>
                    <a:pt x="0" y="1"/>
                  </a:moveTo>
                  <a:lnTo>
                    <a:pt x="0" y="366"/>
                  </a:lnTo>
                  <a:lnTo>
                    <a:pt x="3891" y="366"/>
                  </a:lnTo>
                  <a:lnTo>
                    <a:pt x="3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7677788" y="3044067"/>
              <a:ext cx="78842" cy="7414"/>
            </a:xfrm>
            <a:custGeom>
              <a:avLst/>
              <a:gdLst/>
              <a:ahLst/>
              <a:cxnLst/>
              <a:rect l="l" t="t" r="r" b="b"/>
              <a:pathLst>
                <a:path w="3892" h="366" extrusionOk="0">
                  <a:moveTo>
                    <a:pt x="0" y="0"/>
                  </a:moveTo>
                  <a:lnTo>
                    <a:pt x="0" y="365"/>
                  </a:lnTo>
                  <a:lnTo>
                    <a:pt x="3891" y="365"/>
                  </a:lnTo>
                  <a:lnTo>
                    <a:pt x="3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7697499" y="2874126"/>
              <a:ext cx="35106" cy="35106"/>
            </a:xfrm>
            <a:custGeom>
              <a:avLst/>
              <a:gdLst/>
              <a:ahLst/>
              <a:cxnLst/>
              <a:rect l="l" t="t" r="r" b="b"/>
              <a:pathLst>
                <a:path w="1733" h="1733" extrusionOk="0">
                  <a:moveTo>
                    <a:pt x="882" y="335"/>
                  </a:moveTo>
                  <a:cubicBezTo>
                    <a:pt x="1125" y="335"/>
                    <a:pt x="1368" y="547"/>
                    <a:pt x="1368" y="821"/>
                  </a:cubicBezTo>
                  <a:cubicBezTo>
                    <a:pt x="1307" y="1125"/>
                    <a:pt x="1125" y="1307"/>
                    <a:pt x="882" y="1307"/>
                  </a:cubicBezTo>
                  <a:cubicBezTo>
                    <a:pt x="608" y="1307"/>
                    <a:pt x="365" y="1094"/>
                    <a:pt x="365" y="821"/>
                  </a:cubicBezTo>
                  <a:cubicBezTo>
                    <a:pt x="365" y="547"/>
                    <a:pt x="608" y="335"/>
                    <a:pt x="882" y="335"/>
                  </a:cubicBezTo>
                  <a:close/>
                  <a:moveTo>
                    <a:pt x="882" y="0"/>
                  </a:moveTo>
                  <a:cubicBezTo>
                    <a:pt x="365" y="0"/>
                    <a:pt x="0" y="365"/>
                    <a:pt x="0" y="851"/>
                  </a:cubicBezTo>
                  <a:cubicBezTo>
                    <a:pt x="0" y="1368"/>
                    <a:pt x="365" y="1733"/>
                    <a:pt x="882" y="1733"/>
                  </a:cubicBezTo>
                  <a:cubicBezTo>
                    <a:pt x="1368" y="1733"/>
                    <a:pt x="1733" y="1368"/>
                    <a:pt x="1733" y="851"/>
                  </a:cubicBezTo>
                  <a:cubicBezTo>
                    <a:pt x="1733" y="365"/>
                    <a:pt x="1307" y="0"/>
                    <a:pt x="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7671022" y="2869204"/>
              <a:ext cx="33871" cy="22182"/>
            </a:xfrm>
            <a:custGeom>
              <a:avLst/>
              <a:gdLst/>
              <a:ahLst/>
              <a:cxnLst/>
              <a:rect l="l" t="t" r="r" b="b"/>
              <a:pathLst>
                <a:path w="1672" h="1095" extrusionOk="0">
                  <a:moveTo>
                    <a:pt x="91" y="0"/>
                  </a:moveTo>
                  <a:lnTo>
                    <a:pt x="0" y="182"/>
                  </a:lnTo>
                  <a:lnTo>
                    <a:pt x="1459" y="1094"/>
                  </a:lnTo>
                  <a:lnTo>
                    <a:pt x="1672" y="730"/>
                  </a:lnTo>
                  <a:lnTo>
                    <a:pt x="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5"/>
          <p:cNvGrpSpPr/>
          <p:nvPr/>
        </p:nvGrpSpPr>
        <p:grpSpPr>
          <a:xfrm rot="-5400000">
            <a:off x="1985510" y="1835783"/>
            <a:ext cx="179346" cy="466275"/>
            <a:chOff x="7671022" y="2869204"/>
            <a:chExt cx="86216" cy="224149"/>
          </a:xfrm>
        </p:grpSpPr>
        <p:sp>
          <p:nvSpPr>
            <p:cNvPr id="447" name="Google Shape;447;p35"/>
            <p:cNvSpPr/>
            <p:nvPr/>
          </p:nvSpPr>
          <p:spPr>
            <a:xfrm>
              <a:off x="7677788" y="2909840"/>
              <a:ext cx="41265" cy="183513"/>
            </a:xfrm>
            <a:custGeom>
              <a:avLst/>
              <a:gdLst/>
              <a:ahLst/>
              <a:cxnLst/>
              <a:rect l="l" t="t" r="r" b="b"/>
              <a:pathLst>
                <a:path w="2037" h="9059" extrusionOk="0">
                  <a:moveTo>
                    <a:pt x="1946" y="0"/>
                  </a:moveTo>
                  <a:cubicBezTo>
                    <a:pt x="882" y="0"/>
                    <a:pt x="0" y="882"/>
                    <a:pt x="0" y="1946"/>
                  </a:cubicBezTo>
                  <a:lnTo>
                    <a:pt x="0" y="9058"/>
                  </a:lnTo>
                  <a:lnTo>
                    <a:pt x="2037" y="9058"/>
                  </a:lnTo>
                  <a:lnTo>
                    <a:pt x="20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7719661" y="2909840"/>
              <a:ext cx="37578" cy="183513"/>
            </a:xfrm>
            <a:custGeom>
              <a:avLst/>
              <a:gdLst/>
              <a:ahLst/>
              <a:cxnLst/>
              <a:rect l="l" t="t" r="r" b="b"/>
              <a:pathLst>
                <a:path w="1855" h="9059" extrusionOk="0">
                  <a:moveTo>
                    <a:pt x="0" y="0"/>
                  </a:moveTo>
                  <a:lnTo>
                    <a:pt x="0" y="9058"/>
                  </a:lnTo>
                  <a:lnTo>
                    <a:pt x="1854" y="9058"/>
                  </a:lnTo>
                  <a:lnTo>
                    <a:pt x="1854" y="1946"/>
                  </a:lnTo>
                  <a:cubicBezTo>
                    <a:pt x="1854" y="882"/>
                    <a:pt x="1034" y="3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7677788" y="2967088"/>
              <a:ext cx="78842" cy="7414"/>
            </a:xfrm>
            <a:custGeom>
              <a:avLst/>
              <a:gdLst/>
              <a:ahLst/>
              <a:cxnLst/>
              <a:rect l="l" t="t" r="r" b="b"/>
              <a:pathLst>
                <a:path w="3892" h="366" extrusionOk="0">
                  <a:moveTo>
                    <a:pt x="0" y="1"/>
                  </a:moveTo>
                  <a:lnTo>
                    <a:pt x="0" y="366"/>
                  </a:lnTo>
                  <a:lnTo>
                    <a:pt x="3891" y="366"/>
                  </a:lnTo>
                  <a:lnTo>
                    <a:pt x="3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7677788" y="3044067"/>
              <a:ext cx="78842" cy="7414"/>
            </a:xfrm>
            <a:custGeom>
              <a:avLst/>
              <a:gdLst/>
              <a:ahLst/>
              <a:cxnLst/>
              <a:rect l="l" t="t" r="r" b="b"/>
              <a:pathLst>
                <a:path w="3892" h="366" extrusionOk="0">
                  <a:moveTo>
                    <a:pt x="0" y="0"/>
                  </a:moveTo>
                  <a:lnTo>
                    <a:pt x="0" y="365"/>
                  </a:lnTo>
                  <a:lnTo>
                    <a:pt x="3891" y="365"/>
                  </a:lnTo>
                  <a:lnTo>
                    <a:pt x="3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7697499" y="2874126"/>
              <a:ext cx="35106" cy="35106"/>
            </a:xfrm>
            <a:custGeom>
              <a:avLst/>
              <a:gdLst/>
              <a:ahLst/>
              <a:cxnLst/>
              <a:rect l="l" t="t" r="r" b="b"/>
              <a:pathLst>
                <a:path w="1733" h="1733" extrusionOk="0">
                  <a:moveTo>
                    <a:pt x="882" y="335"/>
                  </a:moveTo>
                  <a:cubicBezTo>
                    <a:pt x="1125" y="335"/>
                    <a:pt x="1368" y="547"/>
                    <a:pt x="1368" y="821"/>
                  </a:cubicBezTo>
                  <a:cubicBezTo>
                    <a:pt x="1307" y="1125"/>
                    <a:pt x="1125" y="1307"/>
                    <a:pt x="882" y="1307"/>
                  </a:cubicBezTo>
                  <a:cubicBezTo>
                    <a:pt x="608" y="1307"/>
                    <a:pt x="365" y="1094"/>
                    <a:pt x="365" y="821"/>
                  </a:cubicBezTo>
                  <a:cubicBezTo>
                    <a:pt x="365" y="547"/>
                    <a:pt x="608" y="335"/>
                    <a:pt x="882" y="335"/>
                  </a:cubicBezTo>
                  <a:close/>
                  <a:moveTo>
                    <a:pt x="882" y="0"/>
                  </a:moveTo>
                  <a:cubicBezTo>
                    <a:pt x="365" y="0"/>
                    <a:pt x="0" y="365"/>
                    <a:pt x="0" y="851"/>
                  </a:cubicBezTo>
                  <a:cubicBezTo>
                    <a:pt x="0" y="1368"/>
                    <a:pt x="365" y="1733"/>
                    <a:pt x="882" y="1733"/>
                  </a:cubicBezTo>
                  <a:cubicBezTo>
                    <a:pt x="1368" y="1733"/>
                    <a:pt x="1733" y="1368"/>
                    <a:pt x="1733" y="851"/>
                  </a:cubicBezTo>
                  <a:cubicBezTo>
                    <a:pt x="1733" y="365"/>
                    <a:pt x="1307" y="0"/>
                    <a:pt x="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7671022" y="2869204"/>
              <a:ext cx="33871" cy="22182"/>
            </a:xfrm>
            <a:custGeom>
              <a:avLst/>
              <a:gdLst/>
              <a:ahLst/>
              <a:cxnLst/>
              <a:rect l="l" t="t" r="r" b="b"/>
              <a:pathLst>
                <a:path w="1672" h="1095" extrusionOk="0">
                  <a:moveTo>
                    <a:pt x="91" y="0"/>
                  </a:moveTo>
                  <a:lnTo>
                    <a:pt x="0" y="182"/>
                  </a:lnTo>
                  <a:lnTo>
                    <a:pt x="1459" y="1094"/>
                  </a:lnTo>
                  <a:lnTo>
                    <a:pt x="1672" y="730"/>
                  </a:lnTo>
                  <a:lnTo>
                    <a:pt x="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04;p45">
            <a:extLst>
              <a:ext uri="{FF2B5EF4-FFF2-40B4-BE49-F238E27FC236}">
                <a16:creationId xmlns:a16="http://schemas.microsoft.com/office/drawing/2014/main" id="{BF774A2D-3728-66E4-459F-CE2229A48613}"/>
              </a:ext>
            </a:extLst>
          </p:cNvPr>
          <p:cNvGrpSpPr/>
          <p:nvPr/>
        </p:nvGrpSpPr>
        <p:grpSpPr>
          <a:xfrm>
            <a:off x="534280" y="1054818"/>
            <a:ext cx="3343032" cy="2406560"/>
            <a:chOff x="1330325" y="1113750"/>
            <a:chExt cx="4739200" cy="3411625"/>
          </a:xfrm>
        </p:grpSpPr>
        <p:sp>
          <p:nvSpPr>
            <p:cNvPr id="3" name="Google Shape;705;p45">
              <a:extLst>
                <a:ext uri="{FF2B5EF4-FFF2-40B4-BE49-F238E27FC236}">
                  <a16:creationId xmlns:a16="http://schemas.microsoft.com/office/drawing/2014/main" id="{0F34282F-8C3C-028D-FFA0-ACC795FE0350}"/>
                </a:ext>
              </a:extLst>
            </p:cNvPr>
            <p:cNvSpPr/>
            <p:nvPr/>
          </p:nvSpPr>
          <p:spPr>
            <a:xfrm>
              <a:off x="2645400" y="1577400"/>
              <a:ext cx="2696950" cy="2655875"/>
            </a:xfrm>
            <a:custGeom>
              <a:avLst/>
              <a:gdLst/>
              <a:ahLst/>
              <a:cxnLst/>
              <a:rect l="l" t="t" r="r" b="b"/>
              <a:pathLst>
                <a:path w="107878" h="106235" extrusionOk="0">
                  <a:moveTo>
                    <a:pt x="74279" y="1"/>
                  </a:moveTo>
                  <a:cubicBezTo>
                    <a:pt x="44072" y="1"/>
                    <a:pt x="1862" y="1028"/>
                    <a:pt x="1134" y="1135"/>
                  </a:cubicBezTo>
                  <a:cubicBezTo>
                    <a:pt x="0" y="1302"/>
                    <a:pt x="968" y="104175"/>
                    <a:pt x="968" y="104175"/>
                  </a:cubicBezTo>
                  <a:cubicBezTo>
                    <a:pt x="968" y="104175"/>
                    <a:pt x="77321" y="106235"/>
                    <a:pt x="99307" y="106235"/>
                  </a:cubicBezTo>
                  <a:cubicBezTo>
                    <a:pt x="102659" y="106235"/>
                    <a:pt x="104747" y="106187"/>
                    <a:pt x="105109" y="106077"/>
                  </a:cubicBezTo>
                  <a:cubicBezTo>
                    <a:pt x="107877" y="105309"/>
                    <a:pt x="104508" y="4070"/>
                    <a:pt x="104341" y="1302"/>
                  </a:cubicBezTo>
                  <a:cubicBezTo>
                    <a:pt x="104282" y="321"/>
                    <a:pt x="91153" y="1"/>
                    <a:pt x="74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06;p45">
              <a:extLst>
                <a:ext uri="{FF2B5EF4-FFF2-40B4-BE49-F238E27FC236}">
                  <a16:creationId xmlns:a16="http://schemas.microsoft.com/office/drawing/2014/main" id="{421A99BE-A5E2-5A72-4FD6-CCC1AC44F394}"/>
                </a:ext>
              </a:extLst>
            </p:cNvPr>
            <p:cNvSpPr/>
            <p:nvPr/>
          </p:nvSpPr>
          <p:spPr>
            <a:xfrm>
              <a:off x="2438875" y="1429575"/>
              <a:ext cx="678175" cy="552425"/>
            </a:xfrm>
            <a:custGeom>
              <a:avLst/>
              <a:gdLst/>
              <a:ahLst/>
              <a:cxnLst/>
              <a:rect l="l" t="t" r="r" b="b"/>
              <a:pathLst>
                <a:path w="27127" h="22097" extrusionOk="0">
                  <a:moveTo>
                    <a:pt x="19917" y="1"/>
                  </a:moveTo>
                  <a:cubicBezTo>
                    <a:pt x="19192" y="1"/>
                    <a:pt x="55" y="15927"/>
                    <a:pt x="55" y="16388"/>
                  </a:cubicBezTo>
                  <a:cubicBezTo>
                    <a:pt x="1" y="16551"/>
                    <a:pt x="219" y="16604"/>
                    <a:pt x="528" y="16604"/>
                  </a:cubicBezTo>
                  <a:cubicBezTo>
                    <a:pt x="976" y="16604"/>
                    <a:pt x="1614" y="16494"/>
                    <a:pt x="1890" y="16455"/>
                  </a:cubicBezTo>
                  <a:cubicBezTo>
                    <a:pt x="1896" y="16454"/>
                    <a:pt x="1901" y="16454"/>
                    <a:pt x="1907" y="16454"/>
                  </a:cubicBezTo>
                  <a:cubicBezTo>
                    <a:pt x="2284" y="16454"/>
                    <a:pt x="2059" y="17593"/>
                    <a:pt x="2190" y="17922"/>
                  </a:cubicBezTo>
                  <a:cubicBezTo>
                    <a:pt x="2290" y="18256"/>
                    <a:pt x="3124" y="18222"/>
                    <a:pt x="3591" y="18256"/>
                  </a:cubicBezTo>
                  <a:cubicBezTo>
                    <a:pt x="4058" y="18289"/>
                    <a:pt x="3858" y="19223"/>
                    <a:pt x="4058" y="19724"/>
                  </a:cubicBezTo>
                  <a:cubicBezTo>
                    <a:pt x="4187" y="20024"/>
                    <a:pt x="4659" y="20090"/>
                    <a:pt x="5087" y="20090"/>
                  </a:cubicBezTo>
                  <a:cubicBezTo>
                    <a:pt x="5325" y="20090"/>
                    <a:pt x="5550" y="20069"/>
                    <a:pt x="5693" y="20057"/>
                  </a:cubicBezTo>
                  <a:cubicBezTo>
                    <a:pt x="5696" y="20057"/>
                    <a:pt x="5699" y="20057"/>
                    <a:pt x="5702" y="20057"/>
                  </a:cubicBezTo>
                  <a:cubicBezTo>
                    <a:pt x="6014" y="20057"/>
                    <a:pt x="5359" y="21795"/>
                    <a:pt x="5393" y="22092"/>
                  </a:cubicBezTo>
                  <a:cubicBezTo>
                    <a:pt x="5393" y="22095"/>
                    <a:pt x="5395" y="22096"/>
                    <a:pt x="5399" y="22096"/>
                  </a:cubicBezTo>
                  <a:cubicBezTo>
                    <a:pt x="5818" y="22096"/>
                    <a:pt x="26445" y="6543"/>
                    <a:pt x="26908" y="6047"/>
                  </a:cubicBezTo>
                  <a:cubicBezTo>
                    <a:pt x="27126" y="5798"/>
                    <a:pt x="26915" y="5738"/>
                    <a:pt x="26597" y="5738"/>
                  </a:cubicBezTo>
                  <a:cubicBezTo>
                    <a:pt x="26302" y="5738"/>
                    <a:pt x="25915" y="5790"/>
                    <a:pt x="25695" y="5790"/>
                  </a:cubicBezTo>
                  <a:cubicBezTo>
                    <a:pt x="25645" y="5790"/>
                    <a:pt x="25603" y="5787"/>
                    <a:pt x="25574" y="5780"/>
                  </a:cubicBezTo>
                  <a:cubicBezTo>
                    <a:pt x="25273" y="5747"/>
                    <a:pt x="25707" y="5013"/>
                    <a:pt x="25740" y="4679"/>
                  </a:cubicBezTo>
                  <a:cubicBezTo>
                    <a:pt x="25756" y="4519"/>
                    <a:pt x="25409" y="4467"/>
                    <a:pt x="24978" y="4467"/>
                  </a:cubicBezTo>
                  <a:cubicBezTo>
                    <a:pt x="24513" y="4467"/>
                    <a:pt x="23950" y="4527"/>
                    <a:pt x="23639" y="4579"/>
                  </a:cubicBezTo>
                  <a:cubicBezTo>
                    <a:pt x="23613" y="4584"/>
                    <a:pt x="23589" y="4586"/>
                    <a:pt x="23566" y="4586"/>
                  </a:cubicBezTo>
                  <a:cubicBezTo>
                    <a:pt x="23086" y="4586"/>
                    <a:pt x="23229" y="3626"/>
                    <a:pt x="23038" y="3212"/>
                  </a:cubicBezTo>
                  <a:cubicBezTo>
                    <a:pt x="22971" y="3077"/>
                    <a:pt x="22867" y="3028"/>
                    <a:pt x="22747" y="3028"/>
                  </a:cubicBezTo>
                  <a:cubicBezTo>
                    <a:pt x="22453" y="3028"/>
                    <a:pt x="22061" y="3321"/>
                    <a:pt x="21871" y="3345"/>
                  </a:cubicBezTo>
                  <a:cubicBezTo>
                    <a:pt x="21868" y="3345"/>
                    <a:pt x="21865" y="3346"/>
                    <a:pt x="21862" y="3346"/>
                  </a:cubicBezTo>
                  <a:cubicBezTo>
                    <a:pt x="21547" y="3346"/>
                    <a:pt x="22072" y="1507"/>
                    <a:pt x="22138" y="1144"/>
                  </a:cubicBezTo>
                  <a:cubicBezTo>
                    <a:pt x="22166" y="1032"/>
                    <a:pt x="22106" y="988"/>
                    <a:pt x="21995" y="988"/>
                  </a:cubicBezTo>
                  <a:cubicBezTo>
                    <a:pt x="21708" y="988"/>
                    <a:pt x="21083" y="1285"/>
                    <a:pt x="20770" y="1477"/>
                  </a:cubicBezTo>
                  <a:cubicBezTo>
                    <a:pt x="20728" y="1501"/>
                    <a:pt x="20689" y="1512"/>
                    <a:pt x="20653" y="1512"/>
                  </a:cubicBezTo>
                  <a:cubicBezTo>
                    <a:pt x="20284" y="1512"/>
                    <a:pt x="20179" y="374"/>
                    <a:pt x="19936" y="9"/>
                  </a:cubicBezTo>
                  <a:cubicBezTo>
                    <a:pt x="19933" y="4"/>
                    <a:pt x="19927" y="1"/>
                    <a:pt x="199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07;p45">
              <a:extLst>
                <a:ext uri="{FF2B5EF4-FFF2-40B4-BE49-F238E27FC236}">
                  <a16:creationId xmlns:a16="http://schemas.microsoft.com/office/drawing/2014/main" id="{31A1A76D-A59B-108E-26C3-288B7CB656F6}"/>
                </a:ext>
              </a:extLst>
            </p:cNvPr>
            <p:cNvSpPr/>
            <p:nvPr/>
          </p:nvSpPr>
          <p:spPr>
            <a:xfrm>
              <a:off x="3059025" y="2718225"/>
              <a:ext cx="1918050" cy="36725"/>
            </a:xfrm>
            <a:custGeom>
              <a:avLst/>
              <a:gdLst/>
              <a:ahLst/>
              <a:cxnLst/>
              <a:rect l="l" t="t" r="r" b="b"/>
              <a:pathLst>
                <a:path w="76722" h="1469" extrusionOk="0">
                  <a:moveTo>
                    <a:pt x="0" y="0"/>
                  </a:moveTo>
                  <a:lnTo>
                    <a:pt x="267" y="834"/>
                  </a:lnTo>
                  <a:lnTo>
                    <a:pt x="76722" y="1468"/>
                  </a:lnTo>
                  <a:lnTo>
                    <a:pt x="76722" y="1468"/>
                  </a:lnTo>
                  <a:lnTo>
                    <a:pt x="76622" y="36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08;p45">
              <a:extLst>
                <a:ext uri="{FF2B5EF4-FFF2-40B4-BE49-F238E27FC236}">
                  <a16:creationId xmlns:a16="http://schemas.microsoft.com/office/drawing/2014/main" id="{8E7E75E6-FF4F-9402-2E50-81BFFA3AED13}"/>
                </a:ext>
              </a:extLst>
            </p:cNvPr>
            <p:cNvSpPr/>
            <p:nvPr/>
          </p:nvSpPr>
          <p:spPr>
            <a:xfrm>
              <a:off x="3103225" y="2403000"/>
              <a:ext cx="1905550" cy="25050"/>
            </a:xfrm>
            <a:custGeom>
              <a:avLst/>
              <a:gdLst/>
              <a:ahLst/>
              <a:cxnLst/>
              <a:rect l="l" t="t" r="r" b="b"/>
              <a:pathLst>
                <a:path w="76222" h="1002" extrusionOk="0">
                  <a:moveTo>
                    <a:pt x="234" y="0"/>
                  </a:moveTo>
                  <a:lnTo>
                    <a:pt x="0" y="1001"/>
                  </a:lnTo>
                  <a:lnTo>
                    <a:pt x="76221" y="1001"/>
                  </a:lnTo>
                  <a:lnTo>
                    <a:pt x="76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9;p45">
              <a:extLst>
                <a:ext uri="{FF2B5EF4-FFF2-40B4-BE49-F238E27FC236}">
                  <a16:creationId xmlns:a16="http://schemas.microsoft.com/office/drawing/2014/main" id="{5557178F-870F-F302-B6AD-510314838668}"/>
                </a:ext>
              </a:extLst>
            </p:cNvPr>
            <p:cNvSpPr/>
            <p:nvPr/>
          </p:nvSpPr>
          <p:spPr>
            <a:xfrm>
              <a:off x="3059025" y="3031775"/>
              <a:ext cx="1905550" cy="24225"/>
            </a:xfrm>
            <a:custGeom>
              <a:avLst/>
              <a:gdLst/>
              <a:ahLst/>
              <a:cxnLst/>
              <a:rect l="l" t="t" r="r" b="b"/>
              <a:pathLst>
                <a:path w="76222" h="969" extrusionOk="0">
                  <a:moveTo>
                    <a:pt x="267" y="1"/>
                  </a:moveTo>
                  <a:lnTo>
                    <a:pt x="0" y="968"/>
                  </a:lnTo>
                  <a:lnTo>
                    <a:pt x="76221" y="968"/>
                  </a:lnTo>
                  <a:lnTo>
                    <a:pt x="762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0;p45">
              <a:extLst>
                <a:ext uri="{FF2B5EF4-FFF2-40B4-BE49-F238E27FC236}">
                  <a16:creationId xmlns:a16="http://schemas.microsoft.com/office/drawing/2014/main" id="{9831512A-5740-4268-3BC7-B93928CC8B93}"/>
                </a:ext>
              </a:extLst>
            </p:cNvPr>
            <p:cNvSpPr/>
            <p:nvPr/>
          </p:nvSpPr>
          <p:spPr>
            <a:xfrm>
              <a:off x="3053175" y="3649725"/>
              <a:ext cx="1905550" cy="24200"/>
            </a:xfrm>
            <a:custGeom>
              <a:avLst/>
              <a:gdLst/>
              <a:ahLst/>
              <a:cxnLst/>
              <a:rect l="l" t="t" r="r" b="b"/>
              <a:pathLst>
                <a:path w="76222" h="968" extrusionOk="0">
                  <a:moveTo>
                    <a:pt x="234" y="0"/>
                  </a:moveTo>
                  <a:lnTo>
                    <a:pt x="1" y="968"/>
                  </a:lnTo>
                  <a:lnTo>
                    <a:pt x="76222" y="968"/>
                  </a:lnTo>
                  <a:lnTo>
                    <a:pt x="76222" y="0"/>
                  </a:lnTo>
                  <a:close/>
                </a:path>
              </a:pathLst>
            </a:custGeom>
            <a:solidFill>
              <a:srgbClr val="FF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1;p45">
              <a:extLst>
                <a:ext uri="{FF2B5EF4-FFF2-40B4-BE49-F238E27FC236}">
                  <a16:creationId xmlns:a16="http://schemas.microsoft.com/office/drawing/2014/main" id="{957C30FB-969B-C7B7-1738-6AC9BC12C5CD}"/>
                </a:ext>
              </a:extLst>
            </p:cNvPr>
            <p:cNvSpPr/>
            <p:nvPr/>
          </p:nvSpPr>
          <p:spPr>
            <a:xfrm>
              <a:off x="3065700" y="3324500"/>
              <a:ext cx="1905550" cy="24200"/>
            </a:xfrm>
            <a:custGeom>
              <a:avLst/>
              <a:gdLst/>
              <a:ahLst/>
              <a:cxnLst/>
              <a:rect l="l" t="t" r="r" b="b"/>
              <a:pathLst>
                <a:path w="76222" h="968" extrusionOk="0">
                  <a:moveTo>
                    <a:pt x="234" y="0"/>
                  </a:moveTo>
                  <a:lnTo>
                    <a:pt x="0" y="967"/>
                  </a:lnTo>
                  <a:lnTo>
                    <a:pt x="76221" y="967"/>
                  </a:lnTo>
                  <a:lnTo>
                    <a:pt x="76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2;p45">
              <a:extLst>
                <a:ext uri="{FF2B5EF4-FFF2-40B4-BE49-F238E27FC236}">
                  <a16:creationId xmlns:a16="http://schemas.microsoft.com/office/drawing/2014/main" id="{3C3A8D74-4192-F5F1-E2D2-2B86C6D7A45D}"/>
                </a:ext>
              </a:extLst>
            </p:cNvPr>
            <p:cNvSpPr/>
            <p:nvPr/>
          </p:nvSpPr>
          <p:spPr>
            <a:xfrm>
              <a:off x="4741900" y="2206325"/>
              <a:ext cx="211800" cy="190900"/>
            </a:xfrm>
            <a:custGeom>
              <a:avLst/>
              <a:gdLst/>
              <a:ahLst/>
              <a:cxnLst/>
              <a:rect l="l" t="t" r="r" b="b"/>
              <a:pathLst>
                <a:path w="8472" h="7636" extrusionOk="0">
                  <a:moveTo>
                    <a:pt x="5025" y="720"/>
                  </a:moveTo>
                  <a:cubicBezTo>
                    <a:pt x="6318" y="720"/>
                    <a:pt x="7449" y="777"/>
                    <a:pt x="7505" y="962"/>
                  </a:cubicBezTo>
                  <a:cubicBezTo>
                    <a:pt x="7671" y="1427"/>
                    <a:pt x="7475" y="6801"/>
                    <a:pt x="7210" y="6801"/>
                  </a:cubicBezTo>
                  <a:cubicBezTo>
                    <a:pt x="7209" y="6801"/>
                    <a:pt x="7207" y="6800"/>
                    <a:pt x="7205" y="6800"/>
                  </a:cubicBezTo>
                  <a:cubicBezTo>
                    <a:pt x="7005" y="6700"/>
                    <a:pt x="1034" y="6500"/>
                    <a:pt x="1034" y="6500"/>
                  </a:cubicBezTo>
                  <a:cubicBezTo>
                    <a:pt x="1034" y="6500"/>
                    <a:pt x="901" y="962"/>
                    <a:pt x="1134" y="862"/>
                  </a:cubicBezTo>
                  <a:cubicBezTo>
                    <a:pt x="1249" y="824"/>
                    <a:pt x="3284" y="720"/>
                    <a:pt x="5025" y="720"/>
                  </a:cubicBezTo>
                  <a:close/>
                  <a:moveTo>
                    <a:pt x="3702" y="0"/>
                  </a:moveTo>
                  <a:cubicBezTo>
                    <a:pt x="2043" y="0"/>
                    <a:pt x="529" y="51"/>
                    <a:pt x="367" y="95"/>
                  </a:cubicBezTo>
                  <a:cubicBezTo>
                    <a:pt x="0" y="162"/>
                    <a:pt x="467" y="7434"/>
                    <a:pt x="467" y="7434"/>
                  </a:cubicBezTo>
                  <a:cubicBezTo>
                    <a:pt x="467" y="7434"/>
                    <a:pt x="7472" y="7600"/>
                    <a:pt x="7972" y="7634"/>
                  </a:cubicBezTo>
                  <a:cubicBezTo>
                    <a:pt x="7977" y="7635"/>
                    <a:pt x="7982" y="7636"/>
                    <a:pt x="7987" y="7636"/>
                  </a:cubicBezTo>
                  <a:cubicBezTo>
                    <a:pt x="8472" y="7636"/>
                    <a:pt x="8405" y="924"/>
                    <a:pt x="8239" y="362"/>
                  </a:cubicBezTo>
                  <a:cubicBezTo>
                    <a:pt x="8146" y="82"/>
                    <a:pt x="5808" y="0"/>
                    <a:pt x="37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3;p45">
              <a:extLst>
                <a:ext uri="{FF2B5EF4-FFF2-40B4-BE49-F238E27FC236}">
                  <a16:creationId xmlns:a16="http://schemas.microsoft.com/office/drawing/2014/main" id="{83AC3226-83B8-0941-ACC5-9DBEC29D6DE1}"/>
                </a:ext>
              </a:extLst>
            </p:cNvPr>
            <p:cNvSpPr/>
            <p:nvPr/>
          </p:nvSpPr>
          <p:spPr>
            <a:xfrm>
              <a:off x="4726050" y="2513050"/>
              <a:ext cx="211800" cy="190225"/>
            </a:xfrm>
            <a:custGeom>
              <a:avLst/>
              <a:gdLst/>
              <a:ahLst/>
              <a:cxnLst/>
              <a:rect l="l" t="t" r="r" b="b"/>
              <a:pathLst>
                <a:path w="8472" h="7609" extrusionOk="0">
                  <a:moveTo>
                    <a:pt x="5035" y="710"/>
                  </a:moveTo>
                  <a:cubicBezTo>
                    <a:pt x="6325" y="710"/>
                    <a:pt x="7449" y="765"/>
                    <a:pt x="7506" y="935"/>
                  </a:cubicBezTo>
                  <a:cubicBezTo>
                    <a:pt x="7671" y="1398"/>
                    <a:pt x="7443" y="6774"/>
                    <a:pt x="7212" y="6774"/>
                  </a:cubicBezTo>
                  <a:cubicBezTo>
                    <a:pt x="7210" y="6774"/>
                    <a:pt x="7208" y="6774"/>
                    <a:pt x="7205" y="6773"/>
                  </a:cubicBezTo>
                  <a:cubicBezTo>
                    <a:pt x="7005" y="6706"/>
                    <a:pt x="1034" y="6506"/>
                    <a:pt x="1034" y="6506"/>
                  </a:cubicBezTo>
                  <a:cubicBezTo>
                    <a:pt x="1034" y="6506"/>
                    <a:pt x="934" y="935"/>
                    <a:pt x="1134" y="869"/>
                  </a:cubicBezTo>
                  <a:cubicBezTo>
                    <a:pt x="1250" y="811"/>
                    <a:pt x="3293" y="710"/>
                    <a:pt x="5035" y="710"/>
                  </a:cubicBezTo>
                  <a:close/>
                  <a:moveTo>
                    <a:pt x="3478" y="1"/>
                  </a:moveTo>
                  <a:cubicBezTo>
                    <a:pt x="1916" y="1"/>
                    <a:pt x="535" y="40"/>
                    <a:pt x="367" y="68"/>
                  </a:cubicBezTo>
                  <a:cubicBezTo>
                    <a:pt x="0" y="168"/>
                    <a:pt x="467" y="7407"/>
                    <a:pt x="467" y="7407"/>
                  </a:cubicBezTo>
                  <a:cubicBezTo>
                    <a:pt x="467" y="7407"/>
                    <a:pt x="7472" y="7574"/>
                    <a:pt x="7973" y="7607"/>
                  </a:cubicBezTo>
                  <a:cubicBezTo>
                    <a:pt x="7978" y="7608"/>
                    <a:pt x="7982" y="7609"/>
                    <a:pt x="7987" y="7609"/>
                  </a:cubicBezTo>
                  <a:cubicBezTo>
                    <a:pt x="8471" y="7609"/>
                    <a:pt x="8372" y="897"/>
                    <a:pt x="8273" y="368"/>
                  </a:cubicBezTo>
                  <a:cubicBezTo>
                    <a:pt x="8176" y="77"/>
                    <a:pt x="5651" y="1"/>
                    <a:pt x="3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4;p45">
              <a:extLst>
                <a:ext uri="{FF2B5EF4-FFF2-40B4-BE49-F238E27FC236}">
                  <a16:creationId xmlns:a16="http://schemas.microsoft.com/office/drawing/2014/main" id="{4ACCE295-496E-DA38-05A3-8B8D9CFC3B8D}"/>
                </a:ext>
              </a:extLst>
            </p:cNvPr>
            <p:cNvSpPr/>
            <p:nvPr/>
          </p:nvSpPr>
          <p:spPr>
            <a:xfrm>
              <a:off x="4733550" y="2835950"/>
              <a:ext cx="211825" cy="190850"/>
            </a:xfrm>
            <a:custGeom>
              <a:avLst/>
              <a:gdLst/>
              <a:ahLst/>
              <a:cxnLst/>
              <a:rect l="l" t="t" r="r" b="b"/>
              <a:pathLst>
                <a:path w="8473" h="7634" extrusionOk="0">
                  <a:moveTo>
                    <a:pt x="5188" y="680"/>
                  </a:moveTo>
                  <a:cubicBezTo>
                    <a:pt x="6412" y="680"/>
                    <a:pt x="7451" y="732"/>
                    <a:pt x="7506" y="895"/>
                  </a:cubicBezTo>
                  <a:cubicBezTo>
                    <a:pt x="7671" y="1358"/>
                    <a:pt x="7411" y="6734"/>
                    <a:pt x="7211" y="6734"/>
                  </a:cubicBezTo>
                  <a:cubicBezTo>
                    <a:pt x="7209" y="6734"/>
                    <a:pt x="7208" y="6734"/>
                    <a:pt x="7206" y="6733"/>
                  </a:cubicBezTo>
                  <a:cubicBezTo>
                    <a:pt x="7006" y="6666"/>
                    <a:pt x="1035" y="6466"/>
                    <a:pt x="1035" y="6466"/>
                  </a:cubicBezTo>
                  <a:cubicBezTo>
                    <a:pt x="1035" y="6466"/>
                    <a:pt x="901" y="895"/>
                    <a:pt x="1135" y="829"/>
                  </a:cubicBezTo>
                  <a:cubicBezTo>
                    <a:pt x="1253" y="789"/>
                    <a:pt x="3414" y="680"/>
                    <a:pt x="5188" y="680"/>
                  </a:cubicBezTo>
                  <a:close/>
                  <a:moveTo>
                    <a:pt x="3702" y="0"/>
                  </a:moveTo>
                  <a:cubicBezTo>
                    <a:pt x="2044" y="0"/>
                    <a:pt x="529" y="51"/>
                    <a:pt x="367" y="95"/>
                  </a:cubicBezTo>
                  <a:cubicBezTo>
                    <a:pt x="1" y="162"/>
                    <a:pt x="468" y="7433"/>
                    <a:pt x="468" y="7433"/>
                  </a:cubicBezTo>
                  <a:cubicBezTo>
                    <a:pt x="468" y="7433"/>
                    <a:pt x="7473" y="7567"/>
                    <a:pt x="7973" y="7634"/>
                  </a:cubicBezTo>
                  <a:cubicBezTo>
                    <a:pt x="7975" y="7634"/>
                    <a:pt x="7978" y="7634"/>
                    <a:pt x="7980" y="7634"/>
                  </a:cubicBezTo>
                  <a:cubicBezTo>
                    <a:pt x="8472" y="7634"/>
                    <a:pt x="8373" y="860"/>
                    <a:pt x="8240" y="362"/>
                  </a:cubicBezTo>
                  <a:cubicBezTo>
                    <a:pt x="8146" y="82"/>
                    <a:pt x="5808" y="0"/>
                    <a:pt x="37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5;p45">
              <a:extLst>
                <a:ext uri="{FF2B5EF4-FFF2-40B4-BE49-F238E27FC236}">
                  <a16:creationId xmlns:a16="http://schemas.microsoft.com/office/drawing/2014/main" id="{F7B627B2-1028-044A-74CF-DCF778B8272F}"/>
                </a:ext>
              </a:extLst>
            </p:cNvPr>
            <p:cNvSpPr/>
            <p:nvPr/>
          </p:nvSpPr>
          <p:spPr>
            <a:xfrm>
              <a:off x="4732725" y="3116475"/>
              <a:ext cx="210975" cy="190550"/>
            </a:xfrm>
            <a:custGeom>
              <a:avLst/>
              <a:gdLst/>
              <a:ahLst/>
              <a:cxnLst/>
              <a:rect l="l" t="t" r="r" b="b"/>
              <a:pathLst>
                <a:path w="8439" h="7622" extrusionOk="0">
                  <a:moveTo>
                    <a:pt x="5022" y="673"/>
                  </a:moveTo>
                  <a:cubicBezTo>
                    <a:pt x="6318" y="673"/>
                    <a:pt x="7449" y="731"/>
                    <a:pt x="7506" y="916"/>
                  </a:cubicBezTo>
                  <a:cubicBezTo>
                    <a:pt x="7671" y="1347"/>
                    <a:pt x="7409" y="6754"/>
                    <a:pt x="7209" y="6754"/>
                  </a:cubicBezTo>
                  <a:cubicBezTo>
                    <a:pt x="7208" y="6754"/>
                    <a:pt x="7207" y="6754"/>
                    <a:pt x="7205" y="6753"/>
                  </a:cubicBezTo>
                  <a:cubicBezTo>
                    <a:pt x="7005" y="6653"/>
                    <a:pt x="1034" y="6453"/>
                    <a:pt x="1034" y="6453"/>
                  </a:cubicBezTo>
                  <a:cubicBezTo>
                    <a:pt x="1034" y="6453"/>
                    <a:pt x="901" y="916"/>
                    <a:pt x="1101" y="816"/>
                  </a:cubicBezTo>
                  <a:cubicBezTo>
                    <a:pt x="1235" y="777"/>
                    <a:pt x="3278" y="673"/>
                    <a:pt x="5022" y="673"/>
                  </a:cubicBezTo>
                  <a:close/>
                  <a:moveTo>
                    <a:pt x="3340" y="0"/>
                  </a:moveTo>
                  <a:cubicBezTo>
                    <a:pt x="1829" y="0"/>
                    <a:pt x="517" y="41"/>
                    <a:pt x="367" y="82"/>
                  </a:cubicBezTo>
                  <a:cubicBezTo>
                    <a:pt x="0" y="149"/>
                    <a:pt x="434" y="7420"/>
                    <a:pt x="434" y="7420"/>
                  </a:cubicBezTo>
                  <a:cubicBezTo>
                    <a:pt x="434" y="7420"/>
                    <a:pt x="7439" y="7587"/>
                    <a:pt x="7939" y="7621"/>
                  </a:cubicBezTo>
                  <a:cubicBezTo>
                    <a:pt x="7943" y="7621"/>
                    <a:pt x="7946" y="7622"/>
                    <a:pt x="7950" y="7622"/>
                  </a:cubicBezTo>
                  <a:cubicBezTo>
                    <a:pt x="8439" y="7622"/>
                    <a:pt x="8372" y="879"/>
                    <a:pt x="8239" y="382"/>
                  </a:cubicBezTo>
                  <a:cubicBezTo>
                    <a:pt x="8141" y="86"/>
                    <a:pt x="5531" y="0"/>
                    <a:pt x="3340" y="0"/>
                  </a:cubicBez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6;p45">
              <a:extLst>
                <a:ext uri="{FF2B5EF4-FFF2-40B4-BE49-F238E27FC236}">
                  <a16:creationId xmlns:a16="http://schemas.microsoft.com/office/drawing/2014/main" id="{D00ECA67-E9C9-7FCC-13B3-A2562C2EA08B}"/>
                </a:ext>
              </a:extLst>
            </p:cNvPr>
            <p:cNvSpPr/>
            <p:nvPr/>
          </p:nvSpPr>
          <p:spPr>
            <a:xfrm>
              <a:off x="4732725" y="3116475"/>
              <a:ext cx="210975" cy="190550"/>
            </a:xfrm>
            <a:custGeom>
              <a:avLst/>
              <a:gdLst/>
              <a:ahLst/>
              <a:cxnLst/>
              <a:rect l="l" t="t" r="r" b="b"/>
              <a:pathLst>
                <a:path w="8439" h="7622" extrusionOk="0">
                  <a:moveTo>
                    <a:pt x="5022" y="673"/>
                  </a:moveTo>
                  <a:cubicBezTo>
                    <a:pt x="6318" y="673"/>
                    <a:pt x="7449" y="731"/>
                    <a:pt x="7506" y="916"/>
                  </a:cubicBezTo>
                  <a:cubicBezTo>
                    <a:pt x="7671" y="1347"/>
                    <a:pt x="7409" y="6754"/>
                    <a:pt x="7209" y="6754"/>
                  </a:cubicBezTo>
                  <a:cubicBezTo>
                    <a:pt x="7208" y="6754"/>
                    <a:pt x="7207" y="6754"/>
                    <a:pt x="7205" y="6753"/>
                  </a:cubicBezTo>
                  <a:cubicBezTo>
                    <a:pt x="7005" y="6653"/>
                    <a:pt x="1034" y="6453"/>
                    <a:pt x="1034" y="6453"/>
                  </a:cubicBezTo>
                  <a:cubicBezTo>
                    <a:pt x="1034" y="6453"/>
                    <a:pt x="901" y="916"/>
                    <a:pt x="1101" y="816"/>
                  </a:cubicBezTo>
                  <a:cubicBezTo>
                    <a:pt x="1235" y="777"/>
                    <a:pt x="3278" y="673"/>
                    <a:pt x="5022" y="673"/>
                  </a:cubicBezTo>
                  <a:close/>
                  <a:moveTo>
                    <a:pt x="3340" y="0"/>
                  </a:moveTo>
                  <a:cubicBezTo>
                    <a:pt x="1829" y="0"/>
                    <a:pt x="517" y="41"/>
                    <a:pt x="367" y="82"/>
                  </a:cubicBezTo>
                  <a:cubicBezTo>
                    <a:pt x="0" y="149"/>
                    <a:pt x="434" y="7420"/>
                    <a:pt x="434" y="7420"/>
                  </a:cubicBezTo>
                  <a:cubicBezTo>
                    <a:pt x="434" y="7420"/>
                    <a:pt x="7439" y="7587"/>
                    <a:pt x="7939" y="7621"/>
                  </a:cubicBezTo>
                  <a:cubicBezTo>
                    <a:pt x="7943" y="7621"/>
                    <a:pt x="7946" y="7622"/>
                    <a:pt x="7950" y="7622"/>
                  </a:cubicBezTo>
                  <a:cubicBezTo>
                    <a:pt x="8439" y="7622"/>
                    <a:pt x="8372" y="879"/>
                    <a:pt x="8239" y="382"/>
                  </a:cubicBezTo>
                  <a:cubicBezTo>
                    <a:pt x="8141" y="86"/>
                    <a:pt x="5531" y="0"/>
                    <a:pt x="3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7;p45">
              <a:extLst>
                <a:ext uri="{FF2B5EF4-FFF2-40B4-BE49-F238E27FC236}">
                  <a16:creationId xmlns:a16="http://schemas.microsoft.com/office/drawing/2014/main" id="{2C680CFF-8A86-5CD7-E378-D03A3D21863A}"/>
                </a:ext>
              </a:extLst>
            </p:cNvPr>
            <p:cNvSpPr/>
            <p:nvPr/>
          </p:nvSpPr>
          <p:spPr>
            <a:xfrm>
              <a:off x="4730225" y="3426200"/>
              <a:ext cx="212625" cy="190225"/>
            </a:xfrm>
            <a:custGeom>
              <a:avLst/>
              <a:gdLst/>
              <a:ahLst/>
              <a:cxnLst/>
              <a:rect l="l" t="t" r="r" b="b"/>
              <a:pathLst>
                <a:path w="8505" h="7609" extrusionOk="0">
                  <a:moveTo>
                    <a:pt x="5083" y="710"/>
                  </a:moveTo>
                  <a:cubicBezTo>
                    <a:pt x="6374" y="710"/>
                    <a:pt x="7496" y="765"/>
                    <a:pt x="7539" y="936"/>
                  </a:cubicBezTo>
                  <a:cubicBezTo>
                    <a:pt x="7705" y="1367"/>
                    <a:pt x="7475" y="6774"/>
                    <a:pt x="7276" y="6774"/>
                  </a:cubicBezTo>
                  <a:cubicBezTo>
                    <a:pt x="7274" y="6774"/>
                    <a:pt x="7273" y="6774"/>
                    <a:pt x="7272" y="6773"/>
                  </a:cubicBezTo>
                  <a:cubicBezTo>
                    <a:pt x="7038" y="6706"/>
                    <a:pt x="1101" y="6506"/>
                    <a:pt x="1101" y="6506"/>
                  </a:cubicBezTo>
                  <a:cubicBezTo>
                    <a:pt x="1101" y="6506"/>
                    <a:pt x="967" y="936"/>
                    <a:pt x="1168" y="869"/>
                  </a:cubicBezTo>
                  <a:cubicBezTo>
                    <a:pt x="1283" y="811"/>
                    <a:pt x="3337" y="710"/>
                    <a:pt x="5083" y="710"/>
                  </a:cubicBezTo>
                  <a:close/>
                  <a:moveTo>
                    <a:pt x="3478" y="1"/>
                  </a:moveTo>
                  <a:cubicBezTo>
                    <a:pt x="1915" y="1"/>
                    <a:pt x="534" y="40"/>
                    <a:pt x="367" y="68"/>
                  </a:cubicBezTo>
                  <a:cubicBezTo>
                    <a:pt x="0" y="168"/>
                    <a:pt x="467" y="7407"/>
                    <a:pt x="467" y="7407"/>
                  </a:cubicBezTo>
                  <a:cubicBezTo>
                    <a:pt x="467" y="7407"/>
                    <a:pt x="7472" y="7574"/>
                    <a:pt x="7972" y="7607"/>
                  </a:cubicBezTo>
                  <a:cubicBezTo>
                    <a:pt x="7978" y="7608"/>
                    <a:pt x="7983" y="7609"/>
                    <a:pt x="7988" y="7609"/>
                  </a:cubicBezTo>
                  <a:cubicBezTo>
                    <a:pt x="8505" y="7609"/>
                    <a:pt x="8438" y="897"/>
                    <a:pt x="8273" y="369"/>
                  </a:cubicBezTo>
                  <a:cubicBezTo>
                    <a:pt x="8176" y="77"/>
                    <a:pt x="5651" y="1"/>
                    <a:pt x="3478" y="1"/>
                  </a:cubicBez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8;p45">
              <a:extLst>
                <a:ext uri="{FF2B5EF4-FFF2-40B4-BE49-F238E27FC236}">
                  <a16:creationId xmlns:a16="http://schemas.microsoft.com/office/drawing/2014/main" id="{B7C3BF10-6B79-2A08-1F9A-41FA18123121}"/>
                </a:ext>
              </a:extLst>
            </p:cNvPr>
            <p:cNvSpPr/>
            <p:nvPr/>
          </p:nvSpPr>
          <p:spPr>
            <a:xfrm>
              <a:off x="4803625" y="2176175"/>
              <a:ext cx="177625" cy="158500"/>
            </a:xfrm>
            <a:custGeom>
              <a:avLst/>
              <a:gdLst/>
              <a:ahLst/>
              <a:cxnLst/>
              <a:rect l="l" t="t" r="r" b="b"/>
              <a:pathLst>
                <a:path w="7105" h="6340" extrusionOk="0">
                  <a:moveTo>
                    <a:pt x="6204" y="0"/>
                  </a:moveTo>
                  <a:cubicBezTo>
                    <a:pt x="6204" y="0"/>
                    <a:pt x="2428" y="5318"/>
                    <a:pt x="1966" y="5318"/>
                  </a:cubicBezTo>
                  <a:cubicBezTo>
                    <a:pt x="1953" y="5318"/>
                    <a:pt x="1942" y="5314"/>
                    <a:pt x="1934" y="5304"/>
                  </a:cubicBezTo>
                  <a:cubicBezTo>
                    <a:pt x="1701" y="4970"/>
                    <a:pt x="1401" y="2802"/>
                    <a:pt x="1034" y="2669"/>
                  </a:cubicBezTo>
                  <a:cubicBezTo>
                    <a:pt x="1027" y="2668"/>
                    <a:pt x="1019" y="2668"/>
                    <a:pt x="1012" y="2668"/>
                  </a:cubicBezTo>
                  <a:cubicBezTo>
                    <a:pt x="671" y="2668"/>
                    <a:pt x="0" y="3405"/>
                    <a:pt x="33" y="3536"/>
                  </a:cubicBezTo>
                  <a:cubicBezTo>
                    <a:pt x="33" y="3536"/>
                    <a:pt x="889" y="6340"/>
                    <a:pt x="1879" y="6340"/>
                  </a:cubicBezTo>
                  <a:cubicBezTo>
                    <a:pt x="1941" y="6340"/>
                    <a:pt x="2004" y="6328"/>
                    <a:pt x="2068" y="6305"/>
                  </a:cubicBezTo>
                  <a:cubicBezTo>
                    <a:pt x="3202" y="5871"/>
                    <a:pt x="7105" y="667"/>
                    <a:pt x="6871" y="467"/>
                  </a:cubicBezTo>
                  <a:cubicBezTo>
                    <a:pt x="6604" y="234"/>
                    <a:pt x="6204"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9;p45">
              <a:extLst>
                <a:ext uri="{FF2B5EF4-FFF2-40B4-BE49-F238E27FC236}">
                  <a16:creationId xmlns:a16="http://schemas.microsoft.com/office/drawing/2014/main" id="{C13F9E1B-B807-CABA-0C54-EAF908C96E4C}"/>
                </a:ext>
              </a:extLst>
            </p:cNvPr>
            <p:cNvSpPr/>
            <p:nvPr/>
          </p:nvSpPr>
          <p:spPr>
            <a:xfrm>
              <a:off x="4777025" y="2805775"/>
              <a:ext cx="178375" cy="158525"/>
            </a:xfrm>
            <a:custGeom>
              <a:avLst/>
              <a:gdLst/>
              <a:ahLst/>
              <a:cxnLst/>
              <a:rect l="l" t="t" r="r" b="b"/>
              <a:pathLst>
                <a:path w="7135" h="6341" extrusionOk="0">
                  <a:moveTo>
                    <a:pt x="6201" y="1"/>
                  </a:moveTo>
                  <a:cubicBezTo>
                    <a:pt x="6201" y="1"/>
                    <a:pt x="2424" y="5319"/>
                    <a:pt x="1993" y="5319"/>
                  </a:cubicBezTo>
                  <a:cubicBezTo>
                    <a:pt x="1981" y="5319"/>
                    <a:pt x="1971" y="5314"/>
                    <a:pt x="1964" y="5305"/>
                  </a:cubicBezTo>
                  <a:cubicBezTo>
                    <a:pt x="1697" y="4971"/>
                    <a:pt x="1430" y="2803"/>
                    <a:pt x="1064" y="2669"/>
                  </a:cubicBezTo>
                  <a:cubicBezTo>
                    <a:pt x="1044" y="2664"/>
                    <a:pt x="1023" y="2661"/>
                    <a:pt x="1001" y="2661"/>
                  </a:cubicBezTo>
                  <a:cubicBezTo>
                    <a:pt x="647" y="2661"/>
                    <a:pt x="0" y="3380"/>
                    <a:pt x="63" y="3537"/>
                  </a:cubicBezTo>
                  <a:cubicBezTo>
                    <a:pt x="63" y="3537"/>
                    <a:pt x="889" y="6340"/>
                    <a:pt x="1903" y="6340"/>
                  </a:cubicBezTo>
                  <a:cubicBezTo>
                    <a:pt x="1967" y="6340"/>
                    <a:pt x="2032" y="6329"/>
                    <a:pt x="2098" y="6305"/>
                  </a:cubicBezTo>
                  <a:cubicBezTo>
                    <a:pt x="3198" y="5872"/>
                    <a:pt x="7135" y="668"/>
                    <a:pt x="6901" y="468"/>
                  </a:cubicBezTo>
                  <a:cubicBezTo>
                    <a:pt x="6634" y="234"/>
                    <a:pt x="6201" y="1"/>
                    <a:pt x="6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0;p45">
              <a:extLst>
                <a:ext uri="{FF2B5EF4-FFF2-40B4-BE49-F238E27FC236}">
                  <a16:creationId xmlns:a16="http://schemas.microsoft.com/office/drawing/2014/main" id="{23E9E7A6-E5FC-D0F4-A34F-4DB050197895}"/>
                </a:ext>
              </a:extLst>
            </p:cNvPr>
            <p:cNvSpPr/>
            <p:nvPr/>
          </p:nvSpPr>
          <p:spPr>
            <a:xfrm>
              <a:off x="4784425" y="2463050"/>
              <a:ext cx="205175" cy="200000"/>
            </a:xfrm>
            <a:custGeom>
              <a:avLst/>
              <a:gdLst/>
              <a:ahLst/>
              <a:cxnLst/>
              <a:rect l="l" t="t" r="r" b="b"/>
              <a:pathLst>
                <a:path w="8207" h="8000" extrusionOk="0">
                  <a:moveTo>
                    <a:pt x="6839" y="0"/>
                  </a:moveTo>
                  <a:cubicBezTo>
                    <a:pt x="6839" y="0"/>
                    <a:pt x="2755" y="6691"/>
                    <a:pt x="2361" y="6691"/>
                  </a:cubicBezTo>
                  <a:cubicBezTo>
                    <a:pt x="2349" y="6691"/>
                    <a:pt x="2340" y="6684"/>
                    <a:pt x="2335" y="6671"/>
                  </a:cubicBezTo>
                  <a:cubicBezTo>
                    <a:pt x="2141" y="6219"/>
                    <a:pt x="1195" y="4230"/>
                    <a:pt x="712" y="4230"/>
                  </a:cubicBezTo>
                  <a:cubicBezTo>
                    <a:pt x="697" y="4230"/>
                    <a:pt x="682" y="4232"/>
                    <a:pt x="667" y="4236"/>
                  </a:cubicBezTo>
                  <a:cubicBezTo>
                    <a:pt x="200" y="4437"/>
                    <a:pt x="0" y="4870"/>
                    <a:pt x="0" y="4870"/>
                  </a:cubicBezTo>
                  <a:cubicBezTo>
                    <a:pt x="0" y="4870"/>
                    <a:pt x="1550" y="7999"/>
                    <a:pt x="2148" y="7999"/>
                  </a:cubicBezTo>
                  <a:cubicBezTo>
                    <a:pt x="2194" y="7999"/>
                    <a:pt x="2235" y="7980"/>
                    <a:pt x="2269" y="7939"/>
                  </a:cubicBezTo>
                  <a:cubicBezTo>
                    <a:pt x="2702" y="7405"/>
                    <a:pt x="8206" y="334"/>
                    <a:pt x="7839" y="200"/>
                  </a:cubicBezTo>
                  <a:cubicBezTo>
                    <a:pt x="7439" y="100"/>
                    <a:pt x="6839" y="0"/>
                    <a:pt x="6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21;p45">
              <a:extLst>
                <a:ext uri="{FF2B5EF4-FFF2-40B4-BE49-F238E27FC236}">
                  <a16:creationId xmlns:a16="http://schemas.microsoft.com/office/drawing/2014/main" id="{CD1EB676-A097-4F1F-5A2A-D1CFEC71576C}"/>
                </a:ext>
              </a:extLst>
            </p:cNvPr>
            <p:cNvSpPr/>
            <p:nvPr/>
          </p:nvSpPr>
          <p:spPr>
            <a:xfrm>
              <a:off x="4774425" y="3115175"/>
              <a:ext cx="167625" cy="156625"/>
            </a:xfrm>
            <a:custGeom>
              <a:avLst/>
              <a:gdLst/>
              <a:ahLst/>
              <a:cxnLst/>
              <a:rect l="l" t="t" r="r" b="b"/>
              <a:pathLst>
                <a:path w="6705" h="6265" extrusionOk="0">
                  <a:moveTo>
                    <a:pt x="5270" y="0"/>
                  </a:moveTo>
                  <a:cubicBezTo>
                    <a:pt x="5270" y="0"/>
                    <a:pt x="2725" y="4999"/>
                    <a:pt x="2310" y="4999"/>
                  </a:cubicBezTo>
                  <a:cubicBezTo>
                    <a:pt x="2292" y="4999"/>
                    <a:pt x="2278" y="4990"/>
                    <a:pt x="2268" y="4971"/>
                  </a:cubicBezTo>
                  <a:cubicBezTo>
                    <a:pt x="2074" y="4518"/>
                    <a:pt x="1128" y="2529"/>
                    <a:pt x="645" y="2529"/>
                  </a:cubicBezTo>
                  <a:cubicBezTo>
                    <a:pt x="630" y="2529"/>
                    <a:pt x="615" y="2531"/>
                    <a:pt x="600" y="2536"/>
                  </a:cubicBezTo>
                  <a:cubicBezTo>
                    <a:pt x="200" y="2669"/>
                    <a:pt x="0" y="3136"/>
                    <a:pt x="0" y="3136"/>
                  </a:cubicBezTo>
                  <a:cubicBezTo>
                    <a:pt x="0" y="3136"/>
                    <a:pt x="1521" y="6265"/>
                    <a:pt x="2114" y="6265"/>
                  </a:cubicBezTo>
                  <a:cubicBezTo>
                    <a:pt x="2161" y="6265"/>
                    <a:pt x="2201" y="6246"/>
                    <a:pt x="2235" y="6205"/>
                  </a:cubicBezTo>
                  <a:cubicBezTo>
                    <a:pt x="2702" y="5671"/>
                    <a:pt x="6705" y="301"/>
                    <a:pt x="6271" y="201"/>
                  </a:cubicBezTo>
                  <a:cubicBezTo>
                    <a:pt x="5871" y="134"/>
                    <a:pt x="5270" y="0"/>
                    <a:pt x="5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2;p45">
              <a:extLst>
                <a:ext uri="{FF2B5EF4-FFF2-40B4-BE49-F238E27FC236}">
                  <a16:creationId xmlns:a16="http://schemas.microsoft.com/office/drawing/2014/main" id="{1882436A-BFEE-C5B4-8056-830EFD228ED6}"/>
                </a:ext>
              </a:extLst>
            </p:cNvPr>
            <p:cNvSpPr/>
            <p:nvPr/>
          </p:nvSpPr>
          <p:spPr>
            <a:xfrm>
              <a:off x="3325875" y="1966025"/>
              <a:ext cx="106775" cy="165125"/>
            </a:xfrm>
            <a:custGeom>
              <a:avLst/>
              <a:gdLst/>
              <a:ahLst/>
              <a:cxnLst/>
              <a:rect l="l" t="t" r="r" b="b"/>
              <a:pathLst>
                <a:path w="4271" h="6605" extrusionOk="0">
                  <a:moveTo>
                    <a:pt x="2002" y="734"/>
                  </a:moveTo>
                  <a:cubicBezTo>
                    <a:pt x="2436" y="734"/>
                    <a:pt x="2736" y="834"/>
                    <a:pt x="2969" y="1068"/>
                  </a:cubicBezTo>
                  <a:cubicBezTo>
                    <a:pt x="3203" y="1268"/>
                    <a:pt x="3303" y="1568"/>
                    <a:pt x="3303" y="1968"/>
                  </a:cubicBezTo>
                  <a:cubicBezTo>
                    <a:pt x="3303" y="2369"/>
                    <a:pt x="3203" y="2669"/>
                    <a:pt x="2969" y="2902"/>
                  </a:cubicBezTo>
                  <a:cubicBezTo>
                    <a:pt x="2736" y="3102"/>
                    <a:pt x="2436" y="3202"/>
                    <a:pt x="2002" y="3202"/>
                  </a:cubicBezTo>
                  <a:lnTo>
                    <a:pt x="868" y="3202"/>
                  </a:lnTo>
                  <a:lnTo>
                    <a:pt x="868" y="734"/>
                  </a:lnTo>
                  <a:close/>
                  <a:moveTo>
                    <a:pt x="1" y="0"/>
                  </a:moveTo>
                  <a:lnTo>
                    <a:pt x="1" y="6605"/>
                  </a:lnTo>
                  <a:lnTo>
                    <a:pt x="868" y="6605"/>
                  </a:lnTo>
                  <a:lnTo>
                    <a:pt x="868" y="3936"/>
                  </a:lnTo>
                  <a:lnTo>
                    <a:pt x="2002" y="3936"/>
                  </a:lnTo>
                  <a:cubicBezTo>
                    <a:pt x="2736" y="3936"/>
                    <a:pt x="3303" y="3770"/>
                    <a:pt x="3670" y="3436"/>
                  </a:cubicBezTo>
                  <a:cubicBezTo>
                    <a:pt x="4070" y="3102"/>
                    <a:pt x="4270" y="2635"/>
                    <a:pt x="4270" y="1968"/>
                  </a:cubicBezTo>
                  <a:cubicBezTo>
                    <a:pt x="4270" y="1334"/>
                    <a:pt x="4070" y="834"/>
                    <a:pt x="3670" y="501"/>
                  </a:cubicBezTo>
                  <a:cubicBezTo>
                    <a:pt x="3303" y="167"/>
                    <a:pt x="2736" y="0"/>
                    <a:pt x="2002" y="0"/>
                  </a:cubicBez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3;p45">
              <a:extLst>
                <a:ext uri="{FF2B5EF4-FFF2-40B4-BE49-F238E27FC236}">
                  <a16:creationId xmlns:a16="http://schemas.microsoft.com/office/drawing/2014/main" id="{51EBD84F-02FF-B048-E4C8-33B195D60DF9}"/>
                </a:ext>
              </a:extLst>
            </p:cNvPr>
            <p:cNvSpPr/>
            <p:nvPr/>
          </p:nvSpPr>
          <p:spPr>
            <a:xfrm>
              <a:off x="3461800" y="1966025"/>
              <a:ext cx="129300" cy="165125"/>
            </a:xfrm>
            <a:custGeom>
              <a:avLst/>
              <a:gdLst/>
              <a:ahLst/>
              <a:cxnLst/>
              <a:rect l="l" t="t" r="r" b="b"/>
              <a:pathLst>
                <a:path w="5172" h="6605" extrusionOk="0">
                  <a:moveTo>
                    <a:pt x="2036" y="734"/>
                  </a:moveTo>
                  <a:cubicBezTo>
                    <a:pt x="2469" y="734"/>
                    <a:pt x="2803" y="834"/>
                    <a:pt x="3003" y="1034"/>
                  </a:cubicBezTo>
                  <a:cubicBezTo>
                    <a:pt x="3237" y="1234"/>
                    <a:pt x="3337" y="1501"/>
                    <a:pt x="3337" y="1902"/>
                  </a:cubicBezTo>
                  <a:cubicBezTo>
                    <a:pt x="3337" y="2302"/>
                    <a:pt x="3237" y="2569"/>
                    <a:pt x="3003" y="2769"/>
                  </a:cubicBezTo>
                  <a:cubicBezTo>
                    <a:pt x="2803" y="2969"/>
                    <a:pt x="2469" y="3069"/>
                    <a:pt x="2036" y="3069"/>
                  </a:cubicBezTo>
                  <a:lnTo>
                    <a:pt x="902" y="3069"/>
                  </a:lnTo>
                  <a:lnTo>
                    <a:pt x="902" y="734"/>
                  </a:lnTo>
                  <a:close/>
                  <a:moveTo>
                    <a:pt x="1" y="0"/>
                  </a:moveTo>
                  <a:lnTo>
                    <a:pt x="1" y="6605"/>
                  </a:lnTo>
                  <a:lnTo>
                    <a:pt x="902" y="6605"/>
                  </a:lnTo>
                  <a:lnTo>
                    <a:pt x="902" y="3803"/>
                  </a:lnTo>
                  <a:lnTo>
                    <a:pt x="1869" y="3803"/>
                  </a:lnTo>
                  <a:cubicBezTo>
                    <a:pt x="2236" y="3803"/>
                    <a:pt x="2503" y="3870"/>
                    <a:pt x="2703" y="4036"/>
                  </a:cubicBezTo>
                  <a:cubicBezTo>
                    <a:pt x="2936" y="4170"/>
                    <a:pt x="3136" y="4470"/>
                    <a:pt x="3370" y="4904"/>
                  </a:cubicBezTo>
                  <a:lnTo>
                    <a:pt x="4204" y="6605"/>
                  </a:lnTo>
                  <a:lnTo>
                    <a:pt x="5171" y="6605"/>
                  </a:lnTo>
                  <a:lnTo>
                    <a:pt x="4237" y="4804"/>
                  </a:lnTo>
                  <a:cubicBezTo>
                    <a:pt x="4070" y="4437"/>
                    <a:pt x="3870" y="4136"/>
                    <a:pt x="3704" y="3936"/>
                  </a:cubicBezTo>
                  <a:cubicBezTo>
                    <a:pt x="3537" y="3703"/>
                    <a:pt x="3337" y="3569"/>
                    <a:pt x="3136" y="3503"/>
                  </a:cubicBezTo>
                  <a:cubicBezTo>
                    <a:pt x="3503" y="3403"/>
                    <a:pt x="3804" y="3202"/>
                    <a:pt x="3970" y="2936"/>
                  </a:cubicBezTo>
                  <a:cubicBezTo>
                    <a:pt x="4171" y="2669"/>
                    <a:pt x="4271" y="2302"/>
                    <a:pt x="4271" y="1902"/>
                  </a:cubicBezTo>
                  <a:cubicBezTo>
                    <a:pt x="4271" y="1268"/>
                    <a:pt x="4104" y="801"/>
                    <a:pt x="3737" y="467"/>
                  </a:cubicBezTo>
                  <a:cubicBezTo>
                    <a:pt x="3337" y="167"/>
                    <a:pt x="2803" y="0"/>
                    <a:pt x="2036" y="0"/>
                  </a:cubicBez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24;p45">
              <a:extLst>
                <a:ext uri="{FF2B5EF4-FFF2-40B4-BE49-F238E27FC236}">
                  <a16:creationId xmlns:a16="http://schemas.microsoft.com/office/drawing/2014/main" id="{D52A68C0-CDC9-82B3-AD21-05F90EC39E6D}"/>
                </a:ext>
              </a:extLst>
            </p:cNvPr>
            <p:cNvSpPr/>
            <p:nvPr/>
          </p:nvSpPr>
          <p:spPr>
            <a:xfrm>
              <a:off x="3619425" y="1966025"/>
              <a:ext cx="106775" cy="165125"/>
            </a:xfrm>
            <a:custGeom>
              <a:avLst/>
              <a:gdLst/>
              <a:ahLst/>
              <a:cxnLst/>
              <a:rect l="l" t="t" r="r" b="b"/>
              <a:pathLst>
                <a:path w="4271" h="6605" extrusionOk="0">
                  <a:moveTo>
                    <a:pt x="0" y="0"/>
                  </a:moveTo>
                  <a:lnTo>
                    <a:pt x="0" y="6605"/>
                  </a:lnTo>
                  <a:lnTo>
                    <a:pt x="4270" y="6605"/>
                  </a:lnTo>
                  <a:lnTo>
                    <a:pt x="4270" y="5838"/>
                  </a:lnTo>
                  <a:lnTo>
                    <a:pt x="901" y="5838"/>
                  </a:lnTo>
                  <a:lnTo>
                    <a:pt x="901" y="3469"/>
                  </a:lnTo>
                  <a:lnTo>
                    <a:pt x="4037" y="3469"/>
                  </a:lnTo>
                  <a:lnTo>
                    <a:pt x="4037" y="2702"/>
                  </a:lnTo>
                  <a:lnTo>
                    <a:pt x="901" y="2702"/>
                  </a:lnTo>
                  <a:lnTo>
                    <a:pt x="901" y="767"/>
                  </a:lnTo>
                  <a:lnTo>
                    <a:pt x="4170" y="767"/>
                  </a:lnTo>
                  <a:lnTo>
                    <a:pt x="4170" y="0"/>
                  </a:ln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25;p45">
              <a:extLst>
                <a:ext uri="{FF2B5EF4-FFF2-40B4-BE49-F238E27FC236}">
                  <a16:creationId xmlns:a16="http://schemas.microsoft.com/office/drawing/2014/main" id="{3BAAB996-65EF-E259-8AE2-B01BCF46DC80}"/>
                </a:ext>
              </a:extLst>
            </p:cNvPr>
            <p:cNvSpPr/>
            <p:nvPr/>
          </p:nvSpPr>
          <p:spPr>
            <a:xfrm>
              <a:off x="3742000" y="1966025"/>
              <a:ext cx="150975" cy="165125"/>
            </a:xfrm>
            <a:custGeom>
              <a:avLst/>
              <a:gdLst/>
              <a:ahLst/>
              <a:cxnLst/>
              <a:rect l="l" t="t" r="r" b="b"/>
              <a:pathLst>
                <a:path w="6039" h="6605" extrusionOk="0">
                  <a:moveTo>
                    <a:pt x="1" y="0"/>
                  </a:moveTo>
                  <a:lnTo>
                    <a:pt x="2536" y="6605"/>
                  </a:lnTo>
                  <a:lnTo>
                    <a:pt x="3537" y="6605"/>
                  </a:lnTo>
                  <a:lnTo>
                    <a:pt x="6039" y="0"/>
                  </a:lnTo>
                  <a:lnTo>
                    <a:pt x="5138" y="0"/>
                  </a:lnTo>
                  <a:lnTo>
                    <a:pt x="3036" y="5571"/>
                  </a:lnTo>
                  <a:lnTo>
                    <a:pt x="935" y="0"/>
                  </a:ln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26;p45">
              <a:extLst>
                <a:ext uri="{FF2B5EF4-FFF2-40B4-BE49-F238E27FC236}">
                  <a16:creationId xmlns:a16="http://schemas.microsoft.com/office/drawing/2014/main" id="{0E4C620B-6D26-5BD6-F204-A80DF10944D5}"/>
                </a:ext>
              </a:extLst>
            </p:cNvPr>
            <p:cNvSpPr/>
            <p:nvPr/>
          </p:nvSpPr>
          <p:spPr>
            <a:xfrm>
              <a:off x="3917125" y="1966025"/>
              <a:ext cx="106775" cy="165125"/>
            </a:xfrm>
            <a:custGeom>
              <a:avLst/>
              <a:gdLst/>
              <a:ahLst/>
              <a:cxnLst/>
              <a:rect l="l" t="t" r="r" b="b"/>
              <a:pathLst>
                <a:path w="4271" h="6605" extrusionOk="0">
                  <a:moveTo>
                    <a:pt x="1" y="0"/>
                  </a:moveTo>
                  <a:lnTo>
                    <a:pt x="1" y="6605"/>
                  </a:lnTo>
                  <a:lnTo>
                    <a:pt x="4271" y="6605"/>
                  </a:lnTo>
                  <a:lnTo>
                    <a:pt x="4271" y="5838"/>
                  </a:lnTo>
                  <a:lnTo>
                    <a:pt x="902" y="5838"/>
                  </a:lnTo>
                  <a:lnTo>
                    <a:pt x="902" y="3469"/>
                  </a:lnTo>
                  <a:lnTo>
                    <a:pt x="4037" y="3469"/>
                  </a:lnTo>
                  <a:lnTo>
                    <a:pt x="4037" y="2702"/>
                  </a:lnTo>
                  <a:lnTo>
                    <a:pt x="902" y="2702"/>
                  </a:lnTo>
                  <a:lnTo>
                    <a:pt x="902" y="767"/>
                  </a:lnTo>
                  <a:lnTo>
                    <a:pt x="4204" y="767"/>
                  </a:lnTo>
                  <a:lnTo>
                    <a:pt x="4204" y="0"/>
                  </a:ln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27;p45">
              <a:extLst>
                <a:ext uri="{FF2B5EF4-FFF2-40B4-BE49-F238E27FC236}">
                  <a16:creationId xmlns:a16="http://schemas.microsoft.com/office/drawing/2014/main" id="{EB2D8058-842D-52AE-D307-B3E2FC64E81A}"/>
                </a:ext>
              </a:extLst>
            </p:cNvPr>
            <p:cNvSpPr/>
            <p:nvPr/>
          </p:nvSpPr>
          <p:spPr>
            <a:xfrm>
              <a:off x="4060575" y="1966025"/>
              <a:ext cx="125100" cy="165125"/>
            </a:xfrm>
            <a:custGeom>
              <a:avLst/>
              <a:gdLst/>
              <a:ahLst/>
              <a:cxnLst/>
              <a:rect l="l" t="t" r="r" b="b"/>
              <a:pathLst>
                <a:path w="5004" h="6605" extrusionOk="0">
                  <a:moveTo>
                    <a:pt x="0" y="0"/>
                  </a:moveTo>
                  <a:lnTo>
                    <a:pt x="0" y="6605"/>
                  </a:lnTo>
                  <a:lnTo>
                    <a:pt x="868" y="6605"/>
                  </a:lnTo>
                  <a:lnTo>
                    <a:pt x="868" y="1068"/>
                  </a:lnTo>
                  <a:lnTo>
                    <a:pt x="3803" y="6605"/>
                  </a:lnTo>
                  <a:lnTo>
                    <a:pt x="5004" y="6605"/>
                  </a:lnTo>
                  <a:lnTo>
                    <a:pt x="5004" y="0"/>
                  </a:lnTo>
                  <a:lnTo>
                    <a:pt x="4137" y="0"/>
                  </a:lnTo>
                  <a:lnTo>
                    <a:pt x="4137" y="5537"/>
                  </a:lnTo>
                  <a:lnTo>
                    <a:pt x="1201" y="0"/>
                  </a:ln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28;p45">
              <a:extLst>
                <a:ext uri="{FF2B5EF4-FFF2-40B4-BE49-F238E27FC236}">
                  <a16:creationId xmlns:a16="http://schemas.microsoft.com/office/drawing/2014/main" id="{483DADC6-2E4F-E09C-BE8A-64F1EFFAB99D}"/>
                </a:ext>
              </a:extLst>
            </p:cNvPr>
            <p:cNvSpPr/>
            <p:nvPr/>
          </p:nvSpPr>
          <p:spPr>
            <a:xfrm>
              <a:off x="4207350" y="1966025"/>
              <a:ext cx="139275" cy="165125"/>
            </a:xfrm>
            <a:custGeom>
              <a:avLst/>
              <a:gdLst/>
              <a:ahLst/>
              <a:cxnLst/>
              <a:rect l="l" t="t" r="r" b="b"/>
              <a:pathLst>
                <a:path w="5571" h="6605" extrusionOk="0">
                  <a:moveTo>
                    <a:pt x="0" y="0"/>
                  </a:moveTo>
                  <a:lnTo>
                    <a:pt x="0" y="767"/>
                  </a:lnTo>
                  <a:lnTo>
                    <a:pt x="2335" y="767"/>
                  </a:lnTo>
                  <a:lnTo>
                    <a:pt x="2335" y="6605"/>
                  </a:lnTo>
                  <a:lnTo>
                    <a:pt x="3236" y="6605"/>
                  </a:lnTo>
                  <a:lnTo>
                    <a:pt x="3236" y="767"/>
                  </a:lnTo>
                  <a:lnTo>
                    <a:pt x="5571" y="767"/>
                  </a:lnTo>
                  <a:lnTo>
                    <a:pt x="5571" y="0"/>
                  </a:ln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29;p45">
              <a:extLst>
                <a:ext uri="{FF2B5EF4-FFF2-40B4-BE49-F238E27FC236}">
                  <a16:creationId xmlns:a16="http://schemas.microsoft.com/office/drawing/2014/main" id="{61FAFC8F-E11D-EBA0-88FD-FA03832D5A75}"/>
                </a:ext>
              </a:extLst>
            </p:cNvPr>
            <p:cNvSpPr/>
            <p:nvPr/>
          </p:nvSpPr>
          <p:spPr>
            <a:xfrm>
              <a:off x="4368300" y="1966025"/>
              <a:ext cx="22525" cy="165125"/>
            </a:xfrm>
            <a:custGeom>
              <a:avLst/>
              <a:gdLst/>
              <a:ahLst/>
              <a:cxnLst/>
              <a:rect l="l" t="t" r="r" b="b"/>
              <a:pathLst>
                <a:path w="901" h="6605" extrusionOk="0">
                  <a:moveTo>
                    <a:pt x="0" y="0"/>
                  </a:moveTo>
                  <a:lnTo>
                    <a:pt x="0" y="6605"/>
                  </a:lnTo>
                  <a:lnTo>
                    <a:pt x="901" y="6605"/>
                  </a:lnTo>
                  <a:lnTo>
                    <a:pt x="901" y="0"/>
                  </a:ln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0;p45">
              <a:extLst>
                <a:ext uri="{FF2B5EF4-FFF2-40B4-BE49-F238E27FC236}">
                  <a16:creationId xmlns:a16="http://schemas.microsoft.com/office/drawing/2014/main" id="{E5E15C3A-3509-C3B8-CA78-5BAEFE589949}"/>
                </a:ext>
              </a:extLst>
            </p:cNvPr>
            <p:cNvSpPr/>
            <p:nvPr/>
          </p:nvSpPr>
          <p:spPr>
            <a:xfrm>
              <a:off x="4425825" y="1962675"/>
              <a:ext cx="152650" cy="171825"/>
            </a:xfrm>
            <a:custGeom>
              <a:avLst/>
              <a:gdLst/>
              <a:ahLst/>
              <a:cxnLst/>
              <a:rect l="l" t="t" r="r" b="b"/>
              <a:pathLst>
                <a:path w="6106" h="6873" extrusionOk="0">
                  <a:moveTo>
                    <a:pt x="3036" y="735"/>
                  </a:moveTo>
                  <a:cubicBezTo>
                    <a:pt x="3703" y="735"/>
                    <a:pt x="4204" y="968"/>
                    <a:pt x="4571" y="1468"/>
                  </a:cubicBezTo>
                  <a:cubicBezTo>
                    <a:pt x="4971" y="1935"/>
                    <a:pt x="5171" y="2603"/>
                    <a:pt x="5171" y="3437"/>
                  </a:cubicBezTo>
                  <a:cubicBezTo>
                    <a:pt x="5171" y="4270"/>
                    <a:pt x="4971" y="4938"/>
                    <a:pt x="4571" y="5405"/>
                  </a:cubicBezTo>
                  <a:cubicBezTo>
                    <a:pt x="4204" y="5905"/>
                    <a:pt x="3703" y="6138"/>
                    <a:pt x="3036" y="6138"/>
                  </a:cubicBezTo>
                  <a:cubicBezTo>
                    <a:pt x="2402" y="6138"/>
                    <a:pt x="1869" y="5905"/>
                    <a:pt x="1502" y="5405"/>
                  </a:cubicBezTo>
                  <a:cubicBezTo>
                    <a:pt x="1135" y="4938"/>
                    <a:pt x="935" y="4270"/>
                    <a:pt x="935" y="3437"/>
                  </a:cubicBezTo>
                  <a:cubicBezTo>
                    <a:pt x="935" y="2603"/>
                    <a:pt x="1135" y="1935"/>
                    <a:pt x="1502" y="1468"/>
                  </a:cubicBezTo>
                  <a:cubicBezTo>
                    <a:pt x="1869" y="968"/>
                    <a:pt x="2402" y="735"/>
                    <a:pt x="3036" y="735"/>
                  </a:cubicBezTo>
                  <a:close/>
                  <a:moveTo>
                    <a:pt x="3036" y="1"/>
                  </a:moveTo>
                  <a:cubicBezTo>
                    <a:pt x="2136" y="1"/>
                    <a:pt x="1368" y="334"/>
                    <a:pt x="835" y="935"/>
                  </a:cubicBezTo>
                  <a:cubicBezTo>
                    <a:pt x="268" y="1569"/>
                    <a:pt x="1" y="2402"/>
                    <a:pt x="1" y="3437"/>
                  </a:cubicBezTo>
                  <a:cubicBezTo>
                    <a:pt x="1" y="4471"/>
                    <a:pt x="268" y="5305"/>
                    <a:pt x="835" y="5938"/>
                  </a:cubicBezTo>
                  <a:cubicBezTo>
                    <a:pt x="1368" y="6572"/>
                    <a:pt x="2136" y="6872"/>
                    <a:pt x="3036" y="6872"/>
                  </a:cubicBezTo>
                  <a:cubicBezTo>
                    <a:pt x="3970" y="6872"/>
                    <a:pt x="4704" y="6572"/>
                    <a:pt x="5271" y="5938"/>
                  </a:cubicBezTo>
                  <a:cubicBezTo>
                    <a:pt x="5838" y="5305"/>
                    <a:pt x="6105" y="4471"/>
                    <a:pt x="6105" y="3437"/>
                  </a:cubicBezTo>
                  <a:cubicBezTo>
                    <a:pt x="6105" y="2402"/>
                    <a:pt x="5838" y="1569"/>
                    <a:pt x="5271" y="935"/>
                  </a:cubicBezTo>
                  <a:cubicBezTo>
                    <a:pt x="4704" y="334"/>
                    <a:pt x="3970" y="1"/>
                    <a:pt x="3036" y="1"/>
                  </a:cubicBez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1;p45">
              <a:extLst>
                <a:ext uri="{FF2B5EF4-FFF2-40B4-BE49-F238E27FC236}">
                  <a16:creationId xmlns:a16="http://schemas.microsoft.com/office/drawing/2014/main" id="{84AA3A2D-E17D-3C7E-C115-9F50B308C009}"/>
                </a:ext>
              </a:extLst>
            </p:cNvPr>
            <p:cNvSpPr/>
            <p:nvPr/>
          </p:nvSpPr>
          <p:spPr>
            <a:xfrm>
              <a:off x="4613475" y="1966025"/>
              <a:ext cx="125100" cy="165125"/>
            </a:xfrm>
            <a:custGeom>
              <a:avLst/>
              <a:gdLst/>
              <a:ahLst/>
              <a:cxnLst/>
              <a:rect l="l" t="t" r="r" b="b"/>
              <a:pathLst>
                <a:path w="5004" h="6605" extrusionOk="0">
                  <a:moveTo>
                    <a:pt x="0" y="0"/>
                  </a:moveTo>
                  <a:lnTo>
                    <a:pt x="0" y="6605"/>
                  </a:lnTo>
                  <a:lnTo>
                    <a:pt x="867" y="6605"/>
                  </a:lnTo>
                  <a:lnTo>
                    <a:pt x="867" y="1068"/>
                  </a:lnTo>
                  <a:lnTo>
                    <a:pt x="3769" y="6605"/>
                  </a:lnTo>
                  <a:lnTo>
                    <a:pt x="5004" y="6605"/>
                  </a:lnTo>
                  <a:lnTo>
                    <a:pt x="5004" y="0"/>
                  </a:lnTo>
                  <a:lnTo>
                    <a:pt x="4136" y="0"/>
                  </a:lnTo>
                  <a:lnTo>
                    <a:pt x="4136" y="5537"/>
                  </a:lnTo>
                  <a:lnTo>
                    <a:pt x="1201" y="0"/>
                  </a:lnTo>
                  <a:close/>
                </a:path>
              </a:pathLst>
            </a:custGeom>
            <a:solidFill>
              <a:srgbClr val="4C2A21"/>
            </a:solidFill>
            <a:ln w="2500" cap="flat" cmpd="sng">
              <a:solidFill>
                <a:srgbClr val="4C2A2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2;p45">
              <a:extLst>
                <a:ext uri="{FF2B5EF4-FFF2-40B4-BE49-F238E27FC236}">
                  <a16:creationId xmlns:a16="http://schemas.microsoft.com/office/drawing/2014/main" id="{0594C2E5-9E88-8D00-01DA-0BF47BA2FE44}"/>
                </a:ext>
              </a:extLst>
            </p:cNvPr>
            <p:cNvSpPr/>
            <p:nvPr/>
          </p:nvSpPr>
          <p:spPr>
            <a:xfrm>
              <a:off x="2240100" y="2050250"/>
              <a:ext cx="76750" cy="66725"/>
            </a:xfrm>
            <a:custGeom>
              <a:avLst/>
              <a:gdLst/>
              <a:ahLst/>
              <a:cxnLst/>
              <a:rect l="l" t="t" r="r" b="b"/>
              <a:pathLst>
                <a:path w="3070" h="2669" extrusionOk="0">
                  <a:moveTo>
                    <a:pt x="2502" y="0"/>
                  </a:moveTo>
                  <a:cubicBezTo>
                    <a:pt x="2502" y="0"/>
                    <a:pt x="234" y="901"/>
                    <a:pt x="134" y="1034"/>
                  </a:cubicBezTo>
                  <a:cubicBezTo>
                    <a:pt x="1" y="1168"/>
                    <a:pt x="801" y="2669"/>
                    <a:pt x="801" y="2669"/>
                  </a:cubicBezTo>
                  <a:lnTo>
                    <a:pt x="3070" y="1368"/>
                  </a:lnTo>
                  <a:lnTo>
                    <a:pt x="2502" y="0"/>
                  </a:ln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3;p45">
              <a:extLst>
                <a:ext uri="{FF2B5EF4-FFF2-40B4-BE49-F238E27FC236}">
                  <a16:creationId xmlns:a16="http://schemas.microsoft.com/office/drawing/2014/main" id="{70965465-43DB-BF50-AA1E-4A8EB7E0FADE}"/>
                </a:ext>
              </a:extLst>
            </p:cNvPr>
            <p:cNvSpPr/>
            <p:nvPr/>
          </p:nvSpPr>
          <p:spPr>
            <a:xfrm>
              <a:off x="2240100" y="2050250"/>
              <a:ext cx="76750" cy="66725"/>
            </a:xfrm>
            <a:custGeom>
              <a:avLst/>
              <a:gdLst/>
              <a:ahLst/>
              <a:cxnLst/>
              <a:rect l="l" t="t" r="r" b="b"/>
              <a:pathLst>
                <a:path w="3070" h="2669" extrusionOk="0">
                  <a:moveTo>
                    <a:pt x="2502" y="0"/>
                  </a:moveTo>
                  <a:cubicBezTo>
                    <a:pt x="2502" y="0"/>
                    <a:pt x="234" y="901"/>
                    <a:pt x="134" y="1034"/>
                  </a:cubicBezTo>
                  <a:cubicBezTo>
                    <a:pt x="1" y="1168"/>
                    <a:pt x="801" y="2669"/>
                    <a:pt x="801" y="2669"/>
                  </a:cubicBezTo>
                  <a:lnTo>
                    <a:pt x="3070" y="1368"/>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4;p45">
              <a:extLst>
                <a:ext uri="{FF2B5EF4-FFF2-40B4-BE49-F238E27FC236}">
                  <a16:creationId xmlns:a16="http://schemas.microsoft.com/office/drawing/2014/main" id="{CC64A857-2AB5-00B8-0E47-DF8F4ACAC974}"/>
                </a:ext>
              </a:extLst>
            </p:cNvPr>
            <p:cNvSpPr/>
            <p:nvPr/>
          </p:nvSpPr>
          <p:spPr>
            <a:xfrm>
              <a:off x="2240100" y="1505300"/>
              <a:ext cx="243525" cy="528300"/>
            </a:xfrm>
            <a:custGeom>
              <a:avLst/>
              <a:gdLst/>
              <a:ahLst/>
              <a:cxnLst/>
              <a:rect l="l" t="t" r="r" b="b"/>
              <a:pathLst>
                <a:path w="9741" h="21132" extrusionOk="0">
                  <a:moveTo>
                    <a:pt x="1045" y="1"/>
                  </a:moveTo>
                  <a:cubicBezTo>
                    <a:pt x="628" y="1"/>
                    <a:pt x="206" y="360"/>
                    <a:pt x="134" y="650"/>
                  </a:cubicBezTo>
                  <a:cubicBezTo>
                    <a:pt x="1" y="1017"/>
                    <a:pt x="8173" y="21131"/>
                    <a:pt x="8173" y="21131"/>
                  </a:cubicBezTo>
                  <a:lnTo>
                    <a:pt x="9741" y="20230"/>
                  </a:lnTo>
                  <a:cubicBezTo>
                    <a:pt x="9741" y="20230"/>
                    <a:pt x="2002" y="650"/>
                    <a:pt x="1502" y="183"/>
                  </a:cubicBezTo>
                  <a:cubicBezTo>
                    <a:pt x="1363" y="54"/>
                    <a:pt x="1204" y="1"/>
                    <a:pt x="1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5;p45">
              <a:extLst>
                <a:ext uri="{FF2B5EF4-FFF2-40B4-BE49-F238E27FC236}">
                  <a16:creationId xmlns:a16="http://schemas.microsoft.com/office/drawing/2014/main" id="{EEA9438A-68BF-8459-FE1E-6BE63A27E346}"/>
                </a:ext>
              </a:extLst>
            </p:cNvPr>
            <p:cNvSpPr/>
            <p:nvPr/>
          </p:nvSpPr>
          <p:spPr>
            <a:xfrm>
              <a:off x="2403550" y="1976450"/>
              <a:ext cx="129300" cy="91325"/>
            </a:xfrm>
            <a:custGeom>
              <a:avLst/>
              <a:gdLst/>
              <a:ahLst/>
              <a:cxnLst/>
              <a:rect l="l" t="t" r="r" b="b"/>
              <a:pathLst>
                <a:path w="5172" h="3653" extrusionOk="0">
                  <a:moveTo>
                    <a:pt x="4206" y="0"/>
                  </a:moveTo>
                  <a:cubicBezTo>
                    <a:pt x="3531" y="0"/>
                    <a:pt x="573" y="1470"/>
                    <a:pt x="301" y="1651"/>
                  </a:cubicBezTo>
                  <a:cubicBezTo>
                    <a:pt x="1" y="1818"/>
                    <a:pt x="835" y="3653"/>
                    <a:pt x="835" y="3653"/>
                  </a:cubicBezTo>
                  <a:lnTo>
                    <a:pt x="5171" y="1718"/>
                  </a:lnTo>
                  <a:cubicBezTo>
                    <a:pt x="5171" y="1718"/>
                    <a:pt x="4504" y="450"/>
                    <a:pt x="4337" y="50"/>
                  </a:cubicBezTo>
                  <a:cubicBezTo>
                    <a:pt x="4321" y="16"/>
                    <a:pt x="4276" y="0"/>
                    <a:pt x="4206"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6;p45">
              <a:extLst>
                <a:ext uri="{FF2B5EF4-FFF2-40B4-BE49-F238E27FC236}">
                  <a16:creationId xmlns:a16="http://schemas.microsoft.com/office/drawing/2014/main" id="{1C4199E5-DAB9-B52E-76AE-894957FC4AE6}"/>
                </a:ext>
              </a:extLst>
            </p:cNvPr>
            <p:cNvSpPr/>
            <p:nvPr/>
          </p:nvSpPr>
          <p:spPr>
            <a:xfrm>
              <a:off x="2403550" y="1976450"/>
              <a:ext cx="129300" cy="91325"/>
            </a:xfrm>
            <a:custGeom>
              <a:avLst/>
              <a:gdLst/>
              <a:ahLst/>
              <a:cxnLst/>
              <a:rect l="l" t="t" r="r" b="b"/>
              <a:pathLst>
                <a:path w="5172" h="3653" extrusionOk="0">
                  <a:moveTo>
                    <a:pt x="4206" y="0"/>
                  </a:moveTo>
                  <a:cubicBezTo>
                    <a:pt x="3531" y="0"/>
                    <a:pt x="573" y="1470"/>
                    <a:pt x="301" y="1651"/>
                  </a:cubicBezTo>
                  <a:cubicBezTo>
                    <a:pt x="1" y="1818"/>
                    <a:pt x="835" y="3653"/>
                    <a:pt x="835" y="3653"/>
                  </a:cubicBezTo>
                  <a:lnTo>
                    <a:pt x="5171" y="1718"/>
                  </a:lnTo>
                  <a:cubicBezTo>
                    <a:pt x="5171" y="1718"/>
                    <a:pt x="4504" y="450"/>
                    <a:pt x="4337" y="50"/>
                  </a:cubicBezTo>
                  <a:cubicBezTo>
                    <a:pt x="4321" y="16"/>
                    <a:pt x="4276" y="0"/>
                    <a:pt x="4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7;p45">
              <a:extLst>
                <a:ext uri="{FF2B5EF4-FFF2-40B4-BE49-F238E27FC236}">
                  <a16:creationId xmlns:a16="http://schemas.microsoft.com/office/drawing/2014/main" id="{A5BBBCBD-7AF2-BB88-44CC-0E257D20DF93}"/>
                </a:ext>
              </a:extLst>
            </p:cNvPr>
            <p:cNvSpPr/>
            <p:nvPr/>
          </p:nvSpPr>
          <p:spPr>
            <a:xfrm>
              <a:off x="2147550" y="2250150"/>
              <a:ext cx="75075" cy="87000"/>
            </a:xfrm>
            <a:custGeom>
              <a:avLst/>
              <a:gdLst/>
              <a:ahLst/>
              <a:cxnLst/>
              <a:rect l="l" t="t" r="r" b="b"/>
              <a:pathLst>
                <a:path w="3003" h="3480" extrusionOk="0">
                  <a:moveTo>
                    <a:pt x="1691" y="1"/>
                  </a:moveTo>
                  <a:cubicBezTo>
                    <a:pt x="1436" y="1"/>
                    <a:pt x="618" y="430"/>
                    <a:pt x="334" y="544"/>
                  </a:cubicBezTo>
                  <a:cubicBezTo>
                    <a:pt x="0" y="677"/>
                    <a:pt x="1334" y="3179"/>
                    <a:pt x="1534" y="3412"/>
                  </a:cubicBezTo>
                  <a:cubicBezTo>
                    <a:pt x="1566" y="3460"/>
                    <a:pt x="1624" y="3480"/>
                    <a:pt x="1700" y="3480"/>
                  </a:cubicBezTo>
                  <a:cubicBezTo>
                    <a:pt x="2103" y="3480"/>
                    <a:pt x="3002" y="2912"/>
                    <a:pt x="3002" y="2912"/>
                  </a:cubicBezTo>
                  <a:cubicBezTo>
                    <a:pt x="3002" y="2912"/>
                    <a:pt x="1801" y="210"/>
                    <a:pt x="1768" y="43"/>
                  </a:cubicBezTo>
                  <a:cubicBezTo>
                    <a:pt x="1763" y="14"/>
                    <a:pt x="1736" y="1"/>
                    <a:pt x="1691"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8;p45">
              <a:extLst>
                <a:ext uri="{FF2B5EF4-FFF2-40B4-BE49-F238E27FC236}">
                  <a16:creationId xmlns:a16="http://schemas.microsoft.com/office/drawing/2014/main" id="{43C1ADD7-B5FA-CF81-0B63-03E532D9EABC}"/>
                </a:ext>
              </a:extLst>
            </p:cNvPr>
            <p:cNvSpPr/>
            <p:nvPr/>
          </p:nvSpPr>
          <p:spPr>
            <a:xfrm>
              <a:off x="2200075" y="2350025"/>
              <a:ext cx="45900" cy="47725"/>
            </a:xfrm>
            <a:custGeom>
              <a:avLst/>
              <a:gdLst/>
              <a:ahLst/>
              <a:cxnLst/>
              <a:rect l="l" t="t" r="r" b="b"/>
              <a:pathLst>
                <a:path w="1836" h="1909" extrusionOk="0">
                  <a:moveTo>
                    <a:pt x="1205" y="1"/>
                  </a:moveTo>
                  <a:cubicBezTo>
                    <a:pt x="1061" y="1"/>
                    <a:pt x="440" y="296"/>
                    <a:pt x="234" y="385"/>
                  </a:cubicBezTo>
                  <a:cubicBezTo>
                    <a:pt x="1" y="518"/>
                    <a:pt x="734" y="1752"/>
                    <a:pt x="834" y="1886"/>
                  </a:cubicBezTo>
                  <a:cubicBezTo>
                    <a:pt x="850" y="1902"/>
                    <a:pt x="876" y="1908"/>
                    <a:pt x="909" y="1908"/>
                  </a:cubicBezTo>
                  <a:cubicBezTo>
                    <a:pt x="1160" y="1908"/>
                    <a:pt x="1835" y="1519"/>
                    <a:pt x="1835" y="1519"/>
                  </a:cubicBezTo>
                  <a:cubicBezTo>
                    <a:pt x="1835" y="1519"/>
                    <a:pt x="1235" y="85"/>
                    <a:pt x="1235" y="18"/>
                  </a:cubicBezTo>
                  <a:cubicBezTo>
                    <a:pt x="1235" y="6"/>
                    <a:pt x="1224" y="1"/>
                    <a:pt x="1205"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9;p45">
              <a:extLst>
                <a:ext uri="{FF2B5EF4-FFF2-40B4-BE49-F238E27FC236}">
                  <a16:creationId xmlns:a16="http://schemas.microsoft.com/office/drawing/2014/main" id="{105B94C2-13DE-9BE9-CD14-D698E956F76F}"/>
                </a:ext>
              </a:extLst>
            </p:cNvPr>
            <p:cNvSpPr/>
            <p:nvPr/>
          </p:nvSpPr>
          <p:spPr>
            <a:xfrm>
              <a:off x="2226750" y="2414475"/>
              <a:ext cx="45900" cy="47475"/>
            </a:xfrm>
            <a:custGeom>
              <a:avLst/>
              <a:gdLst/>
              <a:ahLst/>
              <a:cxnLst/>
              <a:rect l="l" t="t" r="r" b="b"/>
              <a:pathLst>
                <a:path w="1836" h="1899" extrusionOk="0">
                  <a:moveTo>
                    <a:pt x="1187" y="0"/>
                  </a:moveTo>
                  <a:cubicBezTo>
                    <a:pt x="1079" y="0"/>
                    <a:pt x="415" y="314"/>
                    <a:pt x="201" y="375"/>
                  </a:cubicBezTo>
                  <a:cubicBezTo>
                    <a:pt x="1" y="509"/>
                    <a:pt x="701" y="1776"/>
                    <a:pt x="835" y="1876"/>
                  </a:cubicBezTo>
                  <a:cubicBezTo>
                    <a:pt x="847" y="1892"/>
                    <a:pt x="870" y="1899"/>
                    <a:pt x="901" y="1899"/>
                  </a:cubicBezTo>
                  <a:cubicBezTo>
                    <a:pt x="1134" y="1899"/>
                    <a:pt x="1836" y="1509"/>
                    <a:pt x="1836" y="1509"/>
                  </a:cubicBezTo>
                  <a:cubicBezTo>
                    <a:pt x="1836" y="1509"/>
                    <a:pt x="1202" y="108"/>
                    <a:pt x="1202" y="8"/>
                  </a:cubicBezTo>
                  <a:cubicBezTo>
                    <a:pt x="1202" y="3"/>
                    <a:pt x="1197" y="0"/>
                    <a:pt x="1187"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0;p45">
              <a:extLst>
                <a:ext uri="{FF2B5EF4-FFF2-40B4-BE49-F238E27FC236}">
                  <a16:creationId xmlns:a16="http://schemas.microsoft.com/office/drawing/2014/main" id="{0DE97DF7-4C43-C971-65A6-69121846A220}"/>
                </a:ext>
              </a:extLst>
            </p:cNvPr>
            <p:cNvSpPr/>
            <p:nvPr/>
          </p:nvSpPr>
          <p:spPr>
            <a:xfrm>
              <a:off x="2147550" y="2250150"/>
              <a:ext cx="75075" cy="87000"/>
            </a:xfrm>
            <a:custGeom>
              <a:avLst/>
              <a:gdLst/>
              <a:ahLst/>
              <a:cxnLst/>
              <a:rect l="l" t="t" r="r" b="b"/>
              <a:pathLst>
                <a:path w="3003" h="3480" extrusionOk="0">
                  <a:moveTo>
                    <a:pt x="1691" y="1"/>
                  </a:moveTo>
                  <a:cubicBezTo>
                    <a:pt x="1436" y="1"/>
                    <a:pt x="618" y="430"/>
                    <a:pt x="334" y="544"/>
                  </a:cubicBezTo>
                  <a:cubicBezTo>
                    <a:pt x="0" y="677"/>
                    <a:pt x="1334" y="3179"/>
                    <a:pt x="1534" y="3412"/>
                  </a:cubicBezTo>
                  <a:cubicBezTo>
                    <a:pt x="1566" y="3460"/>
                    <a:pt x="1624" y="3480"/>
                    <a:pt x="1700" y="3480"/>
                  </a:cubicBezTo>
                  <a:cubicBezTo>
                    <a:pt x="2103" y="3480"/>
                    <a:pt x="3002" y="2912"/>
                    <a:pt x="3002" y="2912"/>
                  </a:cubicBezTo>
                  <a:cubicBezTo>
                    <a:pt x="3002" y="2912"/>
                    <a:pt x="1801" y="210"/>
                    <a:pt x="1768" y="43"/>
                  </a:cubicBezTo>
                  <a:cubicBezTo>
                    <a:pt x="1763" y="14"/>
                    <a:pt x="1736"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1;p45">
              <a:extLst>
                <a:ext uri="{FF2B5EF4-FFF2-40B4-BE49-F238E27FC236}">
                  <a16:creationId xmlns:a16="http://schemas.microsoft.com/office/drawing/2014/main" id="{AFDCA173-571E-E0EA-DF72-6C2877539376}"/>
                </a:ext>
              </a:extLst>
            </p:cNvPr>
            <p:cNvSpPr/>
            <p:nvPr/>
          </p:nvSpPr>
          <p:spPr>
            <a:xfrm>
              <a:off x="2200075" y="2350025"/>
              <a:ext cx="45900" cy="47725"/>
            </a:xfrm>
            <a:custGeom>
              <a:avLst/>
              <a:gdLst/>
              <a:ahLst/>
              <a:cxnLst/>
              <a:rect l="l" t="t" r="r" b="b"/>
              <a:pathLst>
                <a:path w="1836" h="1909" extrusionOk="0">
                  <a:moveTo>
                    <a:pt x="1205" y="1"/>
                  </a:moveTo>
                  <a:cubicBezTo>
                    <a:pt x="1061" y="1"/>
                    <a:pt x="440" y="296"/>
                    <a:pt x="234" y="385"/>
                  </a:cubicBezTo>
                  <a:cubicBezTo>
                    <a:pt x="1" y="518"/>
                    <a:pt x="734" y="1752"/>
                    <a:pt x="834" y="1886"/>
                  </a:cubicBezTo>
                  <a:cubicBezTo>
                    <a:pt x="850" y="1902"/>
                    <a:pt x="876" y="1908"/>
                    <a:pt x="909" y="1908"/>
                  </a:cubicBezTo>
                  <a:cubicBezTo>
                    <a:pt x="1160" y="1908"/>
                    <a:pt x="1835" y="1519"/>
                    <a:pt x="1835" y="1519"/>
                  </a:cubicBezTo>
                  <a:cubicBezTo>
                    <a:pt x="1835" y="1519"/>
                    <a:pt x="1235" y="85"/>
                    <a:pt x="1235" y="18"/>
                  </a:cubicBezTo>
                  <a:cubicBezTo>
                    <a:pt x="1235" y="6"/>
                    <a:pt x="1224" y="1"/>
                    <a:pt x="1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2;p45">
              <a:extLst>
                <a:ext uri="{FF2B5EF4-FFF2-40B4-BE49-F238E27FC236}">
                  <a16:creationId xmlns:a16="http://schemas.microsoft.com/office/drawing/2014/main" id="{FC42DDD3-FE5E-B683-729F-FA4173C164DE}"/>
                </a:ext>
              </a:extLst>
            </p:cNvPr>
            <p:cNvSpPr/>
            <p:nvPr/>
          </p:nvSpPr>
          <p:spPr>
            <a:xfrm>
              <a:off x="2226750" y="2414475"/>
              <a:ext cx="45900" cy="47475"/>
            </a:xfrm>
            <a:custGeom>
              <a:avLst/>
              <a:gdLst/>
              <a:ahLst/>
              <a:cxnLst/>
              <a:rect l="l" t="t" r="r" b="b"/>
              <a:pathLst>
                <a:path w="1836" h="1899" extrusionOk="0">
                  <a:moveTo>
                    <a:pt x="1187" y="0"/>
                  </a:moveTo>
                  <a:cubicBezTo>
                    <a:pt x="1079" y="0"/>
                    <a:pt x="415" y="314"/>
                    <a:pt x="201" y="375"/>
                  </a:cubicBezTo>
                  <a:cubicBezTo>
                    <a:pt x="1" y="509"/>
                    <a:pt x="701" y="1776"/>
                    <a:pt x="835" y="1876"/>
                  </a:cubicBezTo>
                  <a:cubicBezTo>
                    <a:pt x="847" y="1892"/>
                    <a:pt x="870" y="1899"/>
                    <a:pt x="901" y="1899"/>
                  </a:cubicBezTo>
                  <a:cubicBezTo>
                    <a:pt x="1134" y="1899"/>
                    <a:pt x="1836" y="1509"/>
                    <a:pt x="1836" y="1509"/>
                  </a:cubicBezTo>
                  <a:cubicBezTo>
                    <a:pt x="1836" y="1509"/>
                    <a:pt x="1202" y="108"/>
                    <a:pt x="1202" y="8"/>
                  </a:cubicBezTo>
                  <a:cubicBezTo>
                    <a:pt x="1202" y="3"/>
                    <a:pt x="1197" y="0"/>
                    <a:pt x="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43;p45">
              <a:extLst>
                <a:ext uri="{FF2B5EF4-FFF2-40B4-BE49-F238E27FC236}">
                  <a16:creationId xmlns:a16="http://schemas.microsoft.com/office/drawing/2014/main" id="{41C4C823-F2C1-9636-2E6B-AF23936170A4}"/>
                </a:ext>
              </a:extLst>
            </p:cNvPr>
            <p:cNvSpPr/>
            <p:nvPr/>
          </p:nvSpPr>
          <p:spPr>
            <a:xfrm>
              <a:off x="2170050" y="2150325"/>
              <a:ext cx="187675" cy="350275"/>
            </a:xfrm>
            <a:custGeom>
              <a:avLst/>
              <a:gdLst/>
              <a:ahLst/>
              <a:cxnLst/>
              <a:rect l="l" t="t" r="r" b="b"/>
              <a:pathLst>
                <a:path w="7507" h="14011" extrusionOk="0">
                  <a:moveTo>
                    <a:pt x="1835" y="0"/>
                  </a:moveTo>
                  <a:cubicBezTo>
                    <a:pt x="1602" y="33"/>
                    <a:pt x="1" y="2402"/>
                    <a:pt x="167" y="3336"/>
                  </a:cubicBezTo>
                  <a:cubicBezTo>
                    <a:pt x="334" y="4236"/>
                    <a:pt x="4104" y="12776"/>
                    <a:pt x="4104" y="12776"/>
                  </a:cubicBezTo>
                  <a:lnTo>
                    <a:pt x="7506" y="14010"/>
                  </a:lnTo>
                  <a:lnTo>
                    <a:pt x="7506" y="14010"/>
                  </a:lnTo>
                  <a:lnTo>
                    <a:pt x="1835" y="0"/>
                  </a:ln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4;p45">
              <a:extLst>
                <a:ext uri="{FF2B5EF4-FFF2-40B4-BE49-F238E27FC236}">
                  <a16:creationId xmlns:a16="http://schemas.microsoft.com/office/drawing/2014/main" id="{8844369D-2B68-9958-F444-5DEFF7A4CE7C}"/>
                </a:ext>
              </a:extLst>
            </p:cNvPr>
            <p:cNvSpPr/>
            <p:nvPr/>
          </p:nvSpPr>
          <p:spPr>
            <a:xfrm>
              <a:off x="2170050" y="2150325"/>
              <a:ext cx="187675" cy="350275"/>
            </a:xfrm>
            <a:custGeom>
              <a:avLst/>
              <a:gdLst/>
              <a:ahLst/>
              <a:cxnLst/>
              <a:rect l="l" t="t" r="r" b="b"/>
              <a:pathLst>
                <a:path w="7507" h="14011" extrusionOk="0">
                  <a:moveTo>
                    <a:pt x="1835" y="0"/>
                  </a:moveTo>
                  <a:cubicBezTo>
                    <a:pt x="1602" y="33"/>
                    <a:pt x="1" y="2402"/>
                    <a:pt x="167" y="3336"/>
                  </a:cubicBezTo>
                  <a:cubicBezTo>
                    <a:pt x="334" y="4236"/>
                    <a:pt x="4104" y="12776"/>
                    <a:pt x="4104" y="12776"/>
                  </a:cubicBezTo>
                  <a:lnTo>
                    <a:pt x="7506" y="14010"/>
                  </a:lnTo>
                  <a:lnTo>
                    <a:pt x="7506" y="14010"/>
                  </a:lnTo>
                  <a:lnTo>
                    <a:pt x="1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5;p45">
              <a:extLst>
                <a:ext uri="{FF2B5EF4-FFF2-40B4-BE49-F238E27FC236}">
                  <a16:creationId xmlns:a16="http://schemas.microsoft.com/office/drawing/2014/main" id="{978BEDD5-A8AC-1D9B-0C3D-DD1C3C40E6D8}"/>
                </a:ext>
              </a:extLst>
            </p:cNvPr>
            <p:cNvSpPr/>
            <p:nvPr/>
          </p:nvSpPr>
          <p:spPr>
            <a:xfrm>
              <a:off x="2206750" y="1994125"/>
              <a:ext cx="595450" cy="746725"/>
            </a:xfrm>
            <a:custGeom>
              <a:avLst/>
              <a:gdLst/>
              <a:ahLst/>
              <a:cxnLst/>
              <a:rect l="l" t="t" r="r" b="b"/>
              <a:pathLst>
                <a:path w="23818" h="29869" extrusionOk="0">
                  <a:moveTo>
                    <a:pt x="14184" y="1"/>
                  </a:moveTo>
                  <a:cubicBezTo>
                    <a:pt x="13086" y="1"/>
                    <a:pt x="231" y="5037"/>
                    <a:pt x="134" y="5948"/>
                  </a:cubicBezTo>
                  <a:cubicBezTo>
                    <a:pt x="0" y="6849"/>
                    <a:pt x="9007" y="28164"/>
                    <a:pt x="9407" y="28697"/>
                  </a:cubicBezTo>
                  <a:cubicBezTo>
                    <a:pt x="9841" y="29198"/>
                    <a:pt x="11042" y="29765"/>
                    <a:pt x="12409" y="29865"/>
                  </a:cubicBezTo>
                  <a:cubicBezTo>
                    <a:pt x="12433" y="29867"/>
                    <a:pt x="12458" y="29869"/>
                    <a:pt x="12486" y="29869"/>
                  </a:cubicBezTo>
                  <a:cubicBezTo>
                    <a:pt x="14010" y="29869"/>
                    <a:pt x="21362" y="26288"/>
                    <a:pt x="22083" y="25862"/>
                  </a:cubicBezTo>
                  <a:cubicBezTo>
                    <a:pt x="22850" y="25462"/>
                    <a:pt x="23417" y="24461"/>
                    <a:pt x="23617" y="23694"/>
                  </a:cubicBezTo>
                  <a:cubicBezTo>
                    <a:pt x="23817" y="22960"/>
                    <a:pt x="14744" y="277"/>
                    <a:pt x="14244" y="10"/>
                  </a:cubicBezTo>
                  <a:cubicBezTo>
                    <a:pt x="14232" y="4"/>
                    <a:pt x="14211" y="1"/>
                    <a:pt x="14184"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6;p45">
              <a:extLst>
                <a:ext uri="{FF2B5EF4-FFF2-40B4-BE49-F238E27FC236}">
                  <a16:creationId xmlns:a16="http://schemas.microsoft.com/office/drawing/2014/main" id="{DA64DA59-90FE-16DE-2DB9-6CACC889C5FD}"/>
                </a:ext>
              </a:extLst>
            </p:cNvPr>
            <p:cNvSpPr/>
            <p:nvPr/>
          </p:nvSpPr>
          <p:spPr>
            <a:xfrm>
              <a:off x="2206750" y="1994125"/>
              <a:ext cx="595450" cy="746725"/>
            </a:xfrm>
            <a:custGeom>
              <a:avLst/>
              <a:gdLst/>
              <a:ahLst/>
              <a:cxnLst/>
              <a:rect l="l" t="t" r="r" b="b"/>
              <a:pathLst>
                <a:path w="23818" h="29869" extrusionOk="0">
                  <a:moveTo>
                    <a:pt x="14184" y="1"/>
                  </a:moveTo>
                  <a:cubicBezTo>
                    <a:pt x="13086" y="1"/>
                    <a:pt x="231" y="5037"/>
                    <a:pt x="134" y="5948"/>
                  </a:cubicBezTo>
                  <a:cubicBezTo>
                    <a:pt x="0" y="6849"/>
                    <a:pt x="9007" y="28164"/>
                    <a:pt x="9407" y="28697"/>
                  </a:cubicBezTo>
                  <a:cubicBezTo>
                    <a:pt x="9841" y="29198"/>
                    <a:pt x="11042" y="29765"/>
                    <a:pt x="12409" y="29865"/>
                  </a:cubicBezTo>
                  <a:cubicBezTo>
                    <a:pt x="12433" y="29867"/>
                    <a:pt x="12458" y="29869"/>
                    <a:pt x="12486" y="29869"/>
                  </a:cubicBezTo>
                  <a:cubicBezTo>
                    <a:pt x="14010" y="29869"/>
                    <a:pt x="21362" y="26288"/>
                    <a:pt x="22083" y="25862"/>
                  </a:cubicBezTo>
                  <a:cubicBezTo>
                    <a:pt x="22850" y="25462"/>
                    <a:pt x="23417" y="24461"/>
                    <a:pt x="23617" y="23694"/>
                  </a:cubicBezTo>
                  <a:cubicBezTo>
                    <a:pt x="23817" y="22960"/>
                    <a:pt x="14744" y="277"/>
                    <a:pt x="14244" y="10"/>
                  </a:cubicBezTo>
                  <a:cubicBezTo>
                    <a:pt x="14232" y="4"/>
                    <a:pt x="14211" y="1"/>
                    <a:pt x="1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7;p45">
              <a:extLst>
                <a:ext uri="{FF2B5EF4-FFF2-40B4-BE49-F238E27FC236}">
                  <a16:creationId xmlns:a16="http://schemas.microsoft.com/office/drawing/2014/main" id="{76BB80BC-77CE-3EFE-EA38-954601BCD09F}"/>
                </a:ext>
              </a:extLst>
            </p:cNvPr>
            <p:cNvSpPr/>
            <p:nvPr/>
          </p:nvSpPr>
          <p:spPr>
            <a:xfrm>
              <a:off x="2431075" y="2486900"/>
              <a:ext cx="83425" cy="75200"/>
            </a:xfrm>
            <a:custGeom>
              <a:avLst/>
              <a:gdLst/>
              <a:ahLst/>
              <a:cxnLst/>
              <a:rect l="l" t="t" r="r" b="b"/>
              <a:pathLst>
                <a:path w="3337" h="3008" extrusionOk="0">
                  <a:moveTo>
                    <a:pt x="2285" y="0"/>
                  </a:moveTo>
                  <a:cubicBezTo>
                    <a:pt x="2213" y="0"/>
                    <a:pt x="2140" y="15"/>
                    <a:pt x="2069" y="47"/>
                  </a:cubicBezTo>
                  <a:lnTo>
                    <a:pt x="401" y="747"/>
                  </a:lnTo>
                  <a:cubicBezTo>
                    <a:pt x="101" y="814"/>
                    <a:pt x="0" y="1148"/>
                    <a:pt x="101" y="1448"/>
                  </a:cubicBezTo>
                  <a:lnTo>
                    <a:pt x="668" y="2715"/>
                  </a:lnTo>
                  <a:cubicBezTo>
                    <a:pt x="738" y="2903"/>
                    <a:pt x="907" y="3008"/>
                    <a:pt x="1105" y="3008"/>
                  </a:cubicBezTo>
                  <a:cubicBezTo>
                    <a:pt x="1189" y="3008"/>
                    <a:pt x="1278" y="2989"/>
                    <a:pt x="1368" y="2949"/>
                  </a:cubicBezTo>
                  <a:lnTo>
                    <a:pt x="2936" y="2315"/>
                  </a:lnTo>
                  <a:cubicBezTo>
                    <a:pt x="3203" y="2248"/>
                    <a:pt x="3336" y="1948"/>
                    <a:pt x="3236" y="1648"/>
                  </a:cubicBezTo>
                  <a:lnTo>
                    <a:pt x="2769" y="380"/>
                  </a:lnTo>
                  <a:cubicBezTo>
                    <a:pt x="2718" y="152"/>
                    <a:pt x="2512" y="0"/>
                    <a:pt x="2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8;p45">
              <a:extLst>
                <a:ext uri="{FF2B5EF4-FFF2-40B4-BE49-F238E27FC236}">
                  <a16:creationId xmlns:a16="http://schemas.microsoft.com/office/drawing/2014/main" id="{3B38D24A-3E6B-A614-57DF-BA71045F0902}"/>
                </a:ext>
              </a:extLst>
            </p:cNvPr>
            <p:cNvSpPr/>
            <p:nvPr/>
          </p:nvSpPr>
          <p:spPr>
            <a:xfrm>
              <a:off x="2578675" y="2581550"/>
              <a:ext cx="83425" cy="75975"/>
            </a:xfrm>
            <a:custGeom>
              <a:avLst/>
              <a:gdLst/>
              <a:ahLst/>
              <a:cxnLst/>
              <a:rect l="l" t="t" r="r" b="b"/>
              <a:pathLst>
                <a:path w="3337" h="3039" extrusionOk="0">
                  <a:moveTo>
                    <a:pt x="2251" y="1"/>
                  </a:moveTo>
                  <a:cubicBezTo>
                    <a:pt x="2190" y="1"/>
                    <a:pt x="2129" y="10"/>
                    <a:pt x="2069" y="30"/>
                  </a:cubicBezTo>
                  <a:lnTo>
                    <a:pt x="401" y="764"/>
                  </a:lnTo>
                  <a:cubicBezTo>
                    <a:pt x="134" y="831"/>
                    <a:pt x="1" y="1164"/>
                    <a:pt x="134" y="1464"/>
                  </a:cubicBezTo>
                  <a:lnTo>
                    <a:pt x="668" y="2699"/>
                  </a:lnTo>
                  <a:cubicBezTo>
                    <a:pt x="762" y="2910"/>
                    <a:pt x="954" y="3038"/>
                    <a:pt x="1141" y="3038"/>
                  </a:cubicBezTo>
                  <a:cubicBezTo>
                    <a:pt x="1221" y="3038"/>
                    <a:pt x="1299" y="3015"/>
                    <a:pt x="1368" y="2966"/>
                  </a:cubicBezTo>
                  <a:lnTo>
                    <a:pt x="2969" y="2332"/>
                  </a:lnTo>
                  <a:cubicBezTo>
                    <a:pt x="3203" y="2265"/>
                    <a:pt x="3336" y="1965"/>
                    <a:pt x="3236" y="1665"/>
                  </a:cubicBezTo>
                  <a:lnTo>
                    <a:pt x="2803" y="364"/>
                  </a:lnTo>
                  <a:cubicBezTo>
                    <a:pt x="2723" y="150"/>
                    <a:pt x="2493" y="1"/>
                    <a:pt x="2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9;p45">
              <a:extLst>
                <a:ext uri="{FF2B5EF4-FFF2-40B4-BE49-F238E27FC236}">
                  <a16:creationId xmlns:a16="http://schemas.microsoft.com/office/drawing/2014/main" id="{6766CE2B-31AD-5DA9-0504-37F78B93A2D0}"/>
                </a:ext>
              </a:extLst>
            </p:cNvPr>
            <p:cNvSpPr/>
            <p:nvPr/>
          </p:nvSpPr>
          <p:spPr>
            <a:xfrm>
              <a:off x="2638725" y="2479400"/>
              <a:ext cx="83425" cy="75725"/>
            </a:xfrm>
            <a:custGeom>
              <a:avLst/>
              <a:gdLst/>
              <a:ahLst/>
              <a:cxnLst/>
              <a:rect l="l" t="t" r="r" b="b"/>
              <a:pathLst>
                <a:path w="3337" h="3029" extrusionOk="0">
                  <a:moveTo>
                    <a:pt x="2318" y="0"/>
                  </a:moveTo>
                  <a:cubicBezTo>
                    <a:pt x="2247" y="0"/>
                    <a:pt x="2173" y="15"/>
                    <a:pt x="2102" y="47"/>
                  </a:cubicBezTo>
                  <a:lnTo>
                    <a:pt x="434" y="747"/>
                  </a:lnTo>
                  <a:cubicBezTo>
                    <a:pt x="134" y="847"/>
                    <a:pt x="0" y="1181"/>
                    <a:pt x="134" y="1448"/>
                  </a:cubicBezTo>
                  <a:lnTo>
                    <a:pt x="701" y="2715"/>
                  </a:lnTo>
                  <a:cubicBezTo>
                    <a:pt x="768" y="2918"/>
                    <a:pt x="927" y="3029"/>
                    <a:pt x="1115" y="3029"/>
                  </a:cubicBezTo>
                  <a:cubicBezTo>
                    <a:pt x="1206" y="3029"/>
                    <a:pt x="1304" y="3003"/>
                    <a:pt x="1401" y="2949"/>
                  </a:cubicBezTo>
                  <a:lnTo>
                    <a:pt x="2969" y="2348"/>
                  </a:lnTo>
                  <a:cubicBezTo>
                    <a:pt x="3236" y="2248"/>
                    <a:pt x="3336" y="1948"/>
                    <a:pt x="3269" y="1681"/>
                  </a:cubicBezTo>
                  <a:lnTo>
                    <a:pt x="2802" y="380"/>
                  </a:lnTo>
                  <a:cubicBezTo>
                    <a:pt x="2752" y="151"/>
                    <a:pt x="2546" y="0"/>
                    <a:pt x="2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0;p45">
              <a:extLst>
                <a:ext uri="{FF2B5EF4-FFF2-40B4-BE49-F238E27FC236}">
                  <a16:creationId xmlns:a16="http://schemas.microsoft.com/office/drawing/2014/main" id="{199CF710-D080-0D2E-350F-A4B5B7B6D54D}"/>
                </a:ext>
              </a:extLst>
            </p:cNvPr>
            <p:cNvSpPr/>
            <p:nvPr/>
          </p:nvSpPr>
          <p:spPr>
            <a:xfrm>
              <a:off x="2518625" y="2449225"/>
              <a:ext cx="85925" cy="76050"/>
            </a:xfrm>
            <a:custGeom>
              <a:avLst/>
              <a:gdLst/>
              <a:ahLst/>
              <a:cxnLst/>
              <a:rect l="l" t="t" r="r" b="b"/>
              <a:pathLst>
                <a:path w="3437" h="3042" extrusionOk="0">
                  <a:moveTo>
                    <a:pt x="2392" y="0"/>
                  </a:moveTo>
                  <a:cubicBezTo>
                    <a:pt x="2317" y="0"/>
                    <a:pt x="2241" y="17"/>
                    <a:pt x="2169" y="53"/>
                  </a:cubicBezTo>
                  <a:lnTo>
                    <a:pt x="401" y="787"/>
                  </a:lnTo>
                  <a:cubicBezTo>
                    <a:pt x="101" y="920"/>
                    <a:pt x="1" y="1220"/>
                    <a:pt x="101" y="1487"/>
                  </a:cubicBezTo>
                  <a:lnTo>
                    <a:pt x="668" y="2755"/>
                  </a:lnTo>
                  <a:cubicBezTo>
                    <a:pt x="741" y="2924"/>
                    <a:pt x="937" y="3041"/>
                    <a:pt x="1141" y="3041"/>
                  </a:cubicBezTo>
                  <a:cubicBezTo>
                    <a:pt x="1218" y="3041"/>
                    <a:pt x="1296" y="3025"/>
                    <a:pt x="1369" y="2988"/>
                  </a:cubicBezTo>
                  <a:lnTo>
                    <a:pt x="3070" y="2254"/>
                  </a:lnTo>
                  <a:cubicBezTo>
                    <a:pt x="3303" y="2154"/>
                    <a:pt x="3437" y="1821"/>
                    <a:pt x="3370" y="1587"/>
                  </a:cubicBezTo>
                  <a:lnTo>
                    <a:pt x="2870" y="320"/>
                  </a:lnTo>
                  <a:cubicBezTo>
                    <a:pt x="2796" y="124"/>
                    <a:pt x="2598" y="0"/>
                    <a:pt x="23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1;p45">
              <a:extLst>
                <a:ext uri="{FF2B5EF4-FFF2-40B4-BE49-F238E27FC236}">
                  <a16:creationId xmlns:a16="http://schemas.microsoft.com/office/drawing/2014/main" id="{A5DFE1CB-D223-8BBC-25D8-955A7314AA10}"/>
                </a:ext>
              </a:extLst>
            </p:cNvPr>
            <p:cNvSpPr/>
            <p:nvPr/>
          </p:nvSpPr>
          <p:spPr>
            <a:xfrm>
              <a:off x="2456100" y="2557625"/>
              <a:ext cx="85900" cy="76050"/>
            </a:xfrm>
            <a:custGeom>
              <a:avLst/>
              <a:gdLst/>
              <a:ahLst/>
              <a:cxnLst/>
              <a:rect l="l" t="t" r="r" b="b"/>
              <a:pathLst>
                <a:path w="3436" h="3042" extrusionOk="0">
                  <a:moveTo>
                    <a:pt x="2391" y="1"/>
                  </a:moveTo>
                  <a:cubicBezTo>
                    <a:pt x="2316" y="1"/>
                    <a:pt x="2240" y="17"/>
                    <a:pt x="2168" y="53"/>
                  </a:cubicBezTo>
                  <a:lnTo>
                    <a:pt x="400" y="787"/>
                  </a:lnTo>
                  <a:cubicBezTo>
                    <a:pt x="100" y="920"/>
                    <a:pt x="0" y="1221"/>
                    <a:pt x="100" y="1487"/>
                  </a:cubicBezTo>
                  <a:lnTo>
                    <a:pt x="667" y="2755"/>
                  </a:lnTo>
                  <a:cubicBezTo>
                    <a:pt x="740" y="2925"/>
                    <a:pt x="936" y="3042"/>
                    <a:pt x="1140" y="3042"/>
                  </a:cubicBezTo>
                  <a:cubicBezTo>
                    <a:pt x="1217" y="3042"/>
                    <a:pt x="1295" y="3025"/>
                    <a:pt x="1368" y="2989"/>
                  </a:cubicBezTo>
                  <a:lnTo>
                    <a:pt x="3069" y="2255"/>
                  </a:lnTo>
                  <a:cubicBezTo>
                    <a:pt x="3336" y="2155"/>
                    <a:pt x="3436" y="1821"/>
                    <a:pt x="3369" y="1588"/>
                  </a:cubicBezTo>
                  <a:lnTo>
                    <a:pt x="2869" y="320"/>
                  </a:lnTo>
                  <a:cubicBezTo>
                    <a:pt x="2796" y="125"/>
                    <a:pt x="2597" y="1"/>
                    <a:pt x="23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2;p45">
              <a:extLst>
                <a:ext uri="{FF2B5EF4-FFF2-40B4-BE49-F238E27FC236}">
                  <a16:creationId xmlns:a16="http://schemas.microsoft.com/office/drawing/2014/main" id="{66635CBB-78D8-781E-62BC-D8B2099BBF9B}"/>
                </a:ext>
              </a:extLst>
            </p:cNvPr>
            <p:cNvSpPr/>
            <p:nvPr/>
          </p:nvSpPr>
          <p:spPr>
            <a:xfrm>
              <a:off x="2606200" y="2410600"/>
              <a:ext cx="88425" cy="77125"/>
            </a:xfrm>
            <a:custGeom>
              <a:avLst/>
              <a:gdLst/>
              <a:ahLst/>
              <a:cxnLst/>
              <a:rect l="l" t="t" r="r" b="b"/>
              <a:pathLst>
                <a:path w="3537" h="3085" extrusionOk="0">
                  <a:moveTo>
                    <a:pt x="2334" y="0"/>
                  </a:moveTo>
                  <a:cubicBezTo>
                    <a:pt x="2278" y="0"/>
                    <a:pt x="2223" y="10"/>
                    <a:pt x="2169" y="30"/>
                  </a:cubicBezTo>
                  <a:lnTo>
                    <a:pt x="401" y="764"/>
                  </a:lnTo>
                  <a:cubicBezTo>
                    <a:pt x="167" y="864"/>
                    <a:pt x="0" y="1164"/>
                    <a:pt x="101" y="1464"/>
                  </a:cubicBezTo>
                  <a:lnTo>
                    <a:pt x="601" y="2765"/>
                  </a:lnTo>
                  <a:cubicBezTo>
                    <a:pt x="699" y="2961"/>
                    <a:pt x="886" y="3084"/>
                    <a:pt x="1097" y="3084"/>
                  </a:cubicBezTo>
                  <a:cubicBezTo>
                    <a:pt x="1174" y="3084"/>
                    <a:pt x="1254" y="3068"/>
                    <a:pt x="1335" y="3032"/>
                  </a:cubicBezTo>
                  <a:lnTo>
                    <a:pt x="3103" y="2365"/>
                  </a:lnTo>
                  <a:cubicBezTo>
                    <a:pt x="3370" y="2298"/>
                    <a:pt x="3536" y="1965"/>
                    <a:pt x="3403" y="1664"/>
                  </a:cubicBezTo>
                  <a:lnTo>
                    <a:pt x="2869" y="330"/>
                  </a:lnTo>
                  <a:cubicBezTo>
                    <a:pt x="2763" y="144"/>
                    <a:pt x="2551" y="0"/>
                    <a:pt x="2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3;p45">
              <a:extLst>
                <a:ext uri="{FF2B5EF4-FFF2-40B4-BE49-F238E27FC236}">
                  <a16:creationId xmlns:a16="http://schemas.microsoft.com/office/drawing/2014/main" id="{5205CF95-287A-ACC0-7539-158A36775F18}"/>
                </a:ext>
              </a:extLst>
            </p:cNvPr>
            <p:cNvSpPr/>
            <p:nvPr/>
          </p:nvSpPr>
          <p:spPr>
            <a:xfrm>
              <a:off x="2493625" y="2614900"/>
              <a:ext cx="88425" cy="77125"/>
            </a:xfrm>
            <a:custGeom>
              <a:avLst/>
              <a:gdLst/>
              <a:ahLst/>
              <a:cxnLst/>
              <a:rect l="l" t="t" r="r" b="b"/>
              <a:pathLst>
                <a:path w="3537" h="3085" extrusionOk="0">
                  <a:moveTo>
                    <a:pt x="2316" y="1"/>
                  </a:moveTo>
                  <a:cubicBezTo>
                    <a:pt x="2257" y="1"/>
                    <a:pt x="2196" y="10"/>
                    <a:pt x="2135" y="30"/>
                  </a:cubicBezTo>
                  <a:lnTo>
                    <a:pt x="401" y="764"/>
                  </a:lnTo>
                  <a:cubicBezTo>
                    <a:pt x="167" y="864"/>
                    <a:pt x="0" y="1165"/>
                    <a:pt x="100" y="1465"/>
                  </a:cubicBezTo>
                  <a:lnTo>
                    <a:pt x="601" y="2766"/>
                  </a:lnTo>
                  <a:cubicBezTo>
                    <a:pt x="674" y="2961"/>
                    <a:pt x="872" y="3085"/>
                    <a:pt x="1078" y="3085"/>
                  </a:cubicBezTo>
                  <a:cubicBezTo>
                    <a:pt x="1153" y="3085"/>
                    <a:pt x="1230" y="3068"/>
                    <a:pt x="1301" y="3033"/>
                  </a:cubicBezTo>
                  <a:lnTo>
                    <a:pt x="3102" y="2365"/>
                  </a:lnTo>
                  <a:cubicBezTo>
                    <a:pt x="3369" y="2299"/>
                    <a:pt x="3536" y="1965"/>
                    <a:pt x="3403" y="1665"/>
                  </a:cubicBezTo>
                  <a:lnTo>
                    <a:pt x="2869" y="331"/>
                  </a:lnTo>
                  <a:cubicBezTo>
                    <a:pt x="2763" y="145"/>
                    <a:pt x="2550" y="1"/>
                    <a:pt x="2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4;p45">
              <a:extLst>
                <a:ext uri="{FF2B5EF4-FFF2-40B4-BE49-F238E27FC236}">
                  <a16:creationId xmlns:a16="http://schemas.microsoft.com/office/drawing/2014/main" id="{6C79E5AC-A951-BBEF-83F6-12E6C75008FB}"/>
                </a:ext>
              </a:extLst>
            </p:cNvPr>
            <p:cNvSpPr/>
            <p:nvPr/>
          </p:nvSpPr>
          <p:spPr>
            <a:xfrm>
              <a:off x="2546150" y="2516050"/>
              <a:ext cx="89250" cy="77200"/>
            </a:xfrm>
            <a:custGeom>
              <a:avLst/>
              <a:gdLst/>
              <a:ahLst/>
              <a:cxnLst/>
              <a:rect l="l" t="t" r="r" b="b"/>
              <a:pathLst>
                <a:path w="3570" h="3088" extrusionOk="0">
                  <a:moveTo>
                    <a:pt x="2387" y="1"/>
                  </a:moveTo>
                  <a:cubicBezTo>
                    <a:pt x="2316" y="1"/>
                    <a:pt x="2243" y="15"/>
                    <a:pt x="2169" y="48"/>
                  </a:cubicBezTo>
                  <a:lnTo>
                    <a:pt x="434" y="749"/>
                  </a:lnTo>
                  <a:cubicBezTo>
                    <a:pt x="168" y="882"/>
                    <a:pt x="1" y="1149"/>
                    <a:pt x="134" y="1449"/>
                  </a:cubicBezTo>
                  <a:lnTo>
                    <a:pt x="635" y="2750"/>
                  </a:lnTo>
                  <a:cubicBezTo>
                    <a:pt x="710" y="2975"/>
                    <a:pt x="916" y="3088"/>
                    <a:pt x="1127" y="3088"/>
                  </a:cubicBezTo>
                  <a:cubicBezTo>
                    <a:pt x="1197" y="3088"/>
                    <a:pt x="1268" y="3075"/>
                    <a:pt x="1335" y="3050"/>
                  </a:cubicBezTo>
                  <a:lnTo>
                    <a:pt x="3136" y="2383"/>
                  </a:lnTo>
                  <a:cubicBezTo>
                    <a:pt x="3370" y="2283"/>
                    <a:pt x="3570" y="1950"/>
                    <a:pt x="3437" y="1649"/>
                  </a:cubicBezTo>
                  <a:lnTo>
                    <a:pt x="2869" y="315"/>
                  </a:lnTo>
                  <a:cubicBezTo>
                    <a:pt x="2794" y="139"/>
                    <a:pt x="2605" y="1"/>
                    <a:pt x="23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5;p45">
              <a:extLst>
                <a:ext uri="{FF2B5EF4-FFF2-40B4-BE49-F238E27FC236}">
                  <a16:creationId xmlns:a16="http://schemas.microsoft.com/office/drawing/2014/main" id="{2549AD90-507D-662E-73A8-C3C2E7F29775}"/>
                </a:ext>
              </a:extLst>
            </p:cNvPr>
            <p:cNvSpPr/>
            <p:nvPr/>
          </p:nvSpPr>
          <p:spPr>
            <a:xfrm>
              <a:off x="2666250" y="2551100"/>
              <a:ext cx="88425" cy="77425"/>
            </a:xfrm>
            <a:custGeom>
              <a:avLst/>
              <a:gdLst/>
              <a:ahLst/>
              <a:cxnLst/>
              <a:rect l="l" t="t" r="r" b="b"/>
              <a:pathLst>
                <a:path w="3537" h="3097" extrusionOk="0">
                  <a:moveTo>
                    <a:pt x="2379" y="0"/>
                  </a:moveTo>
                  <a:cubicBezTo>
                    <a:pt x="2312" y="0"/>
                    <a:pt x="2241" y="15"/>
                    <a:pt x="2168" y="47"/>
                  </a:cubicBezTo>
                  <a:lnTo>
                    <a:pt x="434" y="748"/>
                  </a:lnTo>
                  <a:cubicBezTo>
                    <a:pt x="167" y="881"/>
                    <a:pt x="0" y="1181"/>
                    <a:pt x="134" y="1482"/>
                  </a:cubicBezTo>
                  <a:lnTo>
                    <a:pt x="634" y="2749"/>
                  </a:lnTo>
                  <a:cubicBezTo>
                    <a:pt x="735" y="2952"/>
                    <a:pt x="913" y="3096"/>
                    <a:pt x="1124" y="3096"/>
                  </a:cubicBezTo>
                  <a:cubicBezTo>
                    <a:pt x="1191" y="3096"/>
                    <a:pt x="1262" y="3082"/>
                    <a:pt x="1334" y="3049"/>
                  </a:cubicBezTo>
                  <a:lnTo>
                    <a:pt x="3136" y="2382"/>
                  </a:lnTo>
                  <a:cubicBezTo>
                    <a:pt x="3369" y="2316"/>
                    <a:pt x="3536" y="1982"/>
                    <a:pt x="3403" y="1682"/>
                  </a:cubicBezTo>
                  <a:lnTo>
                    <a:pt x="2869" y="347"/>
                  </a:lnTo>
                  <a:cubicBezTo>
                    <a:pt x="2768" y="145"/>
                    <a:pt x="2590" y="0"/>
                    <a:pt x="2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6;p45">
              <a:extLst>
                <a:ext uri="{FF2B5EF4-FFF2-40B4-BE49-F238E27FC236}">
                  <a16:creationId xmlns:a16="http://schemas.microsoft.com/office/drawing/2014/main" id="{5E8119E3-8325-C043-1ED7-1775CCE5BC9B}"/>
                </a:ext>
              </a:extLst>
            </p:cNvPr>
            <p:cNvSpPr/>
            <p:nvPr/>
          </p:nvSpPr>
          <p:spPr>
            <a:xfrm>
              <a:off x="2361025" y="2297725"/>
              <a:ext cx="326925" cy="199950"/>
            </a:xfrm>
            <a:custGeom>
              <a:avLst/>
              <a:gdLst/>
              <a:ahLst/>
              <a:cxnLst/>
              <a:rect l="l" t="t" r="r" b="b"/>
              <a:pathLst>
                <a:path w="13077" h="7998" extrusionOk="0">
                  <a:moveTo>
                    <a:pt x="11278" y="0"/>
                  </a:moveTo>
                  <a:cubicBezTo>
                    <a:pt x="10616" y="0"/>
                    <a:pt x="0" y="4545"/>
                    <a:pt x="0" y="4545"/>
                  </a:cubicBezTo>
                  <a:cubicBezTo>
                    <a:pt x="0" y="4545"/>
                    <a:pt x="968" y="7647"/>
                    <a:pt x="1301" y="7981"/>
                  </a:cubicBezTo>
                  <a:cubicBezTo>
                    <a:pt x="1313" y="7992"/>
                    <a:pt x="1337" y="7998"/>
                    <a:pt x="1372" y="7998"/>
                  </a:cubicBezTo>
                  <a:cubicBezTo>
                    <a:pt x="2367" y="7998"/>
                    <a:pt x="12520" y="3605"/>
                    <a:pt x="12810" y="3444"/>
                  </a:cubicBezTo>
                  <a:cubicBezTo>
                    <a:pt x="13076" y="3277"/>
                    <a:pt x="11509" y="208"/>
                    <a:pt x="11309" y="8"/>
                  </a:cubicBezTo>
                  <a:cubicBezTo>
                    <a:pt x="11305" y="3"/>
                    <a:pt x="11294" y="0"/>
                    <a:pt x="11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7;p45">
              <a:extLst>
                <a:ext uri="{FF2B5EF4-FFF2-40B4-BE49-F238E27FC236}">
                  <a16:creationId xmlns:a16="http://schemas.microsoft.com/office/drawing/2014/main" id="{E531D336-CACB-7FE6-AA17-13792638AE0D}"/>
                </a:ext>
              </a:extLst>
            </p:cNvPr>
            <p:cNvSpPr/>
            <p:nvPr/>
          </p:nvSpPr>
          <p:spPr>
            <a:xfrm>
              <a:off x="2204250" y="2009325"/>
              <a:ext cx="125100" cy="88475"/>
            </a:xfrm>
            <a:custGeom>
              <a:avLst/>
              <a:gdLst/>
              <a:ahLst/>
              <a:cxnLst/>
              <a:rect l="l" t="t" r="r" b="b"/>
              <a:pathLst>
                <a:path w="5004" h="3539" extrusionOk="0">
                  <a:moveTo>
                    <a:pt x="3943" y="0"/>
                  </a:moveTo>
                  <a:cubicBezTo>
                    <a:pt x="3252" y="0"/>
                    <a:pt x="631" y="1400"/>
                    <a:pt x="334" y="1637"/>
                  </a:cubicBezTo>
                  <a:cubicBezTo>
                    <a:pt x="0" y="1904"/>
                    <a:pt x="1001" y="3539"/>
                    <a:pt x="1001" y="3539"/>
                  </a:cubicBezTo>
                  <a:cubicBezTo>
                    <a:pt x="1001" y="3539"/>
                    <a:pt x="4504" y="2038"/>
                    <a:pt x="4770" y="2004"/>
                  </a:cubicBezTo>
                  <a:cubicBezTo>
                    <a:pt x="5004" y="1971"/>
                    <a:pt x="4270" y="503"/>
                    <a:pt x="4103" y="69"/>
                  </a:cubicBezTo>
                  <a:cubicBezTo>
                    <a:pt x="4085" y="22"/>
                    <a:pt x="4029" y="0"/>
                    <a:pt x="3943" y="0"/>
                  </a:cubicBez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8;p45">
              <a:extLst>
                <a:ext uri="{FF2B5EF4-FFF2-40B4-BE49-F238E27FC236}">
                  <a16:creationId xmlns:a16="http://schemas.microsoft.com/office/drawing/2014/main" id="{956703B7-2C46-784A-8D06-2153AAB820BC}"/>
                </a:ext>
              </a:extLst>
            </p:cNvPr>
            <p:cNvSpPr/>
            <p:nvPr/>
          </p:nvSpPr>
          <p:spPr>
            <a:xfrm>
              <a:off x="2265125" y="2069300"/>
              <a:ext cx="367775" cy="298700"/>
            </a:xfrm>
            <a:custGeom>
              <a:avLst/>
              <a:gdLst/>
              <a:ahLst/>
              <a:cxnLst/>
              <a:rect l="l" t="t" r="r" b="b"/>
              <a:pathLst>
                <a:path w="14711" h="11948" extrusionOk="0">
                  <a:moveTo>
                    <a:pt x="10806" y="0"/>
                  </a:moveTo>
                  <a:cubicBezTo>
                    <a:pt x="10069" y="0"/>
                    <a:pt x="1222" y="3848"/>
                    <a:pt x="634" y="4175"/>
                  </a:cubicBezTo>
                  <a:cubicBezTo>
                    <a:pt x="0" y="4509"/>
                    <a:pt x="3236" y="11947"/>
                    <a:pt x="3236" y="11947"/>
                  </a:cubicBezTo>
                  <a:cubicBezTo>
                    <a:pt x="3236" y="11947"/>
                    <a:pt x="13377" y="7844"/>
                    <a:pt x="14044" y="7611"/>
                  </a:cubicBezTo>
                  <a:cubicBezTo>
                    <a:pt x="14711" y="7344"/>
                    <a:pt x="11175" y="172"/>
                    <a:pt x="10841" y="5"/>
                  </a:cubicBezTo>
                  <a:cubicBezTo>
                    <a:pt x="10833" y="2"/>
                    <a:pt x="10821" y="0"/>
                    <a:pt x="10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9;p45">
              <a:extLst>
                <a:ext uri="{FF2B5EF4-FFF2-40B4-BE49-F238E27FC236}">
                  <a16:creationId xmlns:a16="http://schemas.microsoft.com/office/drawing/2014/main" id="{641F8E6E-5D28-EE18-BECF-840C8DE2D50A}"/>
                </a:ext>
              </a:extLst>
            </p:cNvPr>
            <p:cNvSpPr/>
            <p:nvPr/>
          </p:nvSpPr>
          <p:spPr>
            <a:xfrm>
              <a:off x="2327675" y="2129125"/>
              <a:ext cx="191825" cy="88800"/>
            </a:xfrm>
            <a:custGeom>
              <a:avLst/>
              <a:gdLst/>
              <a:ahLst/>
              <a:cxnLst/>
              <a:rect l="l" t="t" r="r" b="b"/>
              <a:pathLst>
                <a:path w="7673" h="3552" extrusionOk="0">
                  <a:moveTo>
                    <a:pt x="7004" y="0"/>
                  </a:moveTo>
                  <a:cubicBezTo>
                    <a:pt x="6236" y="0"/>
                    <a:pt x="334" y="2583"/>
                    <a:pt x="334" y="2583"/>
                  </a:cubicBezTo>
                  <a:cubicBezTo>
                    <a:pt x="0" y="2883"/>
                    <a:pt x="467" y="3450"/>
                    <a:pt x="734" y="3550"/>
                  </a:cubicBezTo>
                  <a:cubicBezTo>
                    <a:pt x="738" y="3551"/>
                    <a:pt x="743" y="3551"/>
                    <a:pt x="749" y="3551"/>
                  </a:cubicBezTo>
                  <a:cubicBezTo>
                    <a:pt x="1182" y="3551"/>
                    <a:pt x="6678" y="1112"/>
                    <a:pt x="7172" y="881"/>
                  </a:cubicBezTo>
                  <a:cubicBezTo>
                    <a:pt x="7672" y="615"/>
                    <a:pt x="7472" y="214"/>
                    <a:pt x="7072" y="14"/>
                  </a:cubicBezTo>
                  <a:cubicBezTo>
                    <a:pt x="7059" y="5"/>
                    <a:pt x="7035" y="0"/>
                    <a:pt x="70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60;p45">
              <a:extLst>
                <a:ext uri="{FF2B5EF4-FFF2-40B4-BE49-F238E27FC236}">
                  <a16:creationId xmlns:a16="http://schemas.microsoft.com/office/drawing/2014/main" id="{ABED7CEB-0487-019D-369C-58F5941A67DE}"/>
                </a:ext>
              </a:extLst>
            </p:cNvPr>
            <p:cNvSpPr/>
            <p:nvPr/>
          </p:nvSpPr>
          <p:spPr>
            <a:xfrm>
              <a:off x="2346025" y="2175150"/>
              <a:ext cx="194325" cy="90300"/>
            </a:xfrm>
            <a:custGeom>
              <a:avLst/>
              <a:gdLst/>
              <a:ahLst/>
              <a:cxnLst/>
              <a:rect l="l" t="t" r="r" b="b"/>
              <a:pathLst>
                <a:path w="7773" h="3612" extrusionOk="0">
                  <a:moveTo>
                    <a:pt x="7073" y="1"/>
                  </a:moveTo>
                  <a:cubicBezTo>
                    <a:pt x="6530" y="1"/>
                    <a:pt x="100" y="2743"/>
                    <a:pt x="100" y="2743"/>
                  </a:cubicBezTo>
                  <a:cubicBezTo>
                    <a:pt x="0" y="2943"/>
                    <a:pt x="133" y="3544"/>
                    <a:pt x="500" y="3610"/>
                  </a:cubicBezTo>
                  <a:cubicBezTo>
                    <a:pt x="504" y="3611"/>
                    <a:pt x="509" y="3612"/>
                    <a:pt x="516" y="3612"/>
                  </a:cubicBezTo>
                  <a:cubicBezTo>
                    <a:pt x="958" y="3612"/>
                    <a:pt x="6679" y="1237"/>
                    <a:pt x="7205" y="842"/>
                  </a:cubicBezTo>
                  <a:cubicBezTo>
                    <a:pt x="7772" y="408"/>
                    <a:pt x="7305" y="175"/>
                    <a:pt x="7105" y="8"/>
                  </a:cubicBezTo>
                  <a:cubicBezTo>
                    <a:pt x="7100" y="3"/>
                    <a:pt x="7089" y="1"/>
                    <a:pt x="7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61;p45">
              <a:extLst>
                <a:ext uri="{FF2B5EF4-FFF2-40B4-BE49-F238E27FC236}">
                  <a16:creationId xmlns:a16="http://schemas.microsoft.com/office/drawing/2014/main" id="{45445B65-E242-0CA1-C50A-835F8D1755DD}"/>
                </a:ext>
              </a:extLst>
            </p:cNvPr>
            <p:cNvSpPr/>
            <p:nvPr/>
          </p:nvSpPr>
          <p:spPr>
            <a:xfrm>
              <a:off x="2361900" y="2219200"/>
              <a:ext cx="195950" cy="89625"/>
            </a:xfrm>
            <a:custGeom>
              <a:avLst/>
              <a:gdLst/>
              <a:ahLst/>
              <a:cxnLst/>
              <a:rect l="l" t="t" r="r" b="b"/>
              <a:pathLst>
                <a:path w="7838" h="3585" extrusionOk="0">
                  <a:moveTo>
                    <a:pt x="7285" y="0"/>
                  </a:moveTo>
                  <a:cubicBezTo>
                    <a:pt x="6621" y="0"/>
                    <a:pt x="332" y="2682"/>
                    <a:pt x="332" y="2682"/>
                  </a:cubicBezTo>
                  <a:cubicBezTo>
                    <a:pt x="39" y="2943"/>
                    <a:pt x="1" y="3584"/>
                    <a:pt x="433" y="3584"/>
                  </a:cubicBezTo>
                  <a:cubicBezTo>
                    <a:pt x="443" y="3584"/>
                    <a:pt x="454" y="3584"/>
                    <a:pt x="466" y="3583"/>
                  </a:cubicBezTo>
                  <a:cubicBezTo>
                    <a:pt x="469" y="3583"/>
                    <a:pt x="472" y="3583"/>
                    <a:pt x="475" y="3583"/>
                  </a:cubicBezTo>
                  <a:cubicBezTo>
                    <a:pt x="947" y="3583"/>
                    <a:pt x="6774" y="1213"/>
                    <a:pt x="7304" y="948"/>
                  </a:cubicBezTo>
                  <a:cubicBezTo>
                    <a:pt x="7838" y="648"/>
                    <a:pt x="7504" y="281"/>
                    <a:pt x="7337" y="14"/>
                  </a:cubicBezTo>
                  <a:cubicBezTo>
                    <a:pt x="7330" y="5"/>
                    <a:pt x="7312" y="0"/>
                    <a:pt x="7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62;p45">
              <a:extLst>
                <a:ext uri="{FF2B5EF4-FFF2-40B4-BE49-F238E27FC236}">
                  <a16:creationId xmlns:a16="http://schemas.microsoft.com/office/drawing/2014/main" id="{65FA3C39-CFF5-38CE-7C39-84525B2DFF14}"/>
                </a:ext>
              </a:extLst>
            </p:cNvPr>
            <p:cNvSpPr/>
            <p:nvPr/>
          </p:nvSpPr>
          <p:spPr>
            <a:xfrm>
              <a:off x="2532825" y="3606350"/>
              <a:ext cx="111750" cy="695525"/>
            </a:xfrm>
            <a:custGeom>
              <a:avLst/>
              <a:gdLst/>
              <a:ahLst/>
              <a:cxnLst/>
              <a:rect l="l" t="t" r="r" b="b"/>
              <a:pathLst>
                <a:path w="4470" h="27821" extrusionOk="0">
                  <a:moveTo>
                    <a:pt x="0" y="1"/>
                  </a:moveTo>
                  <a:lnTo>
                    <a:pt x="100" y="27821"/>
                  </a:lnTo>
                  <a:lnTo>
                    <a:pt x="4470" y="27587"/>
                  </a:lnTo>
                  <a:lnTo>
                    <a:pt x="3970" y="1"/>
                  </a:ln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63;p45">
              <a:extLst>
                <a:ext uri="{FF2B5EF4-FFF2-40B4-BE49-F238E27FC236}">
                  <a16:creationId xmlns:a16="http://schemas.microsoft.com/office/drawing/2014/main" id="{C296DEFA-2005-AE8C-F251-A41E38619B73}"/>
                </a:ext>
              </a:extLst>
            </p:cNvPr>
            <p:cNvSpPr/>
            <p:nvPr/>
          </p:nvSpPr>
          <p:spPr>
            <a:xfrm>
              <a:off x="3044000" y="3607200"/>
              <a:ext cx="110950" cy="695525"/>
            </a:xfrm>
            <a:custGeom>
              <a:avLst/>
              <a:gdLst/>
              <a:ahLst/>
              <a:cxnLst/>
              <a:rect l="l" t="t" r="r" b="b"/>
              <a:pathLst>
                <a:path w="4438" h="27821" extrusionOk="0">
                  <a:moveTo>
                    <a:pt x="1" y="0"/>
                  </a:moveTo>
                  <a:lnTo>
                    <a:pt x="68" y="27820"/>
                  </a:lnTo>
                  <a:lnTo>
                    <a:pt x="4437" y="27620"/>
                  </a:lnTo>
                  <a:lnTo>
                    <a:pt x="3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64;p45">
              <a:extLst>
                <a:ext uri="{FF2B5EF4-FFF2-40B4-BE49-F238E27FC236}">
                  <a16:creationId xmlns:a16="http://schemas.microsoft.com/office/drawing/2014/main" id="{ED365CB7-ABF3-6720-9EF3-8E6811EDB864}"/>
                </a:ext>
              </a:extLst>
            </p:cNvPr>
            <p:cNvSpPr/>
            <p:nvPr/>
          </p:nvSpPr>
          <p:spPr>
            <a:xfrm>
              <a:off x="3554375" y="3608025"/>
              <a:ext cx="111775" cy="695525"/>
            </a:xfrm>
            <a:custGeom>
              <a:avLst/>
              <a:gdLst/>
              <a:ahLst/>
              <a:cxnLst/>
              <a:rect l="l" t="t" r="r" b="b"/>
              <a:pathLst>
                <a:path w="4471" h="27821" extrusionOk="0">
                  <a:moveTo>
                    <a:pt x="1" y="0"/>
                  </a:moveTo>
                  <a:lnTo>
                    <a:pt x="101" y="27820"/>
                  </a:lnTo>
                  <a:lnTo>
                    <a:pt x="4470" y="27620"/>
                  </a:lnTo>
                  <a:lnTo>
                    <a:pt x="3970" y="3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65;p45">
              <a:extLst>
                <a:ext uri="{FF2B5EF4-FFF2-40B4-BE49-F238E27FC236}">
                  <a16:creationId xmlns:a16="http://schemas.microsoft.com/office/drawing/2014/main" id="{011EC8F7-21C2-A99A-98B9-63D6ADF6FD72}"/>
                </a:ext>
              </a:extLst>
            </p:cNvPr>
            <p:cNvSpPr/>
            <p:nvPr/>
          </p:nvSpPr>
          <p:spPr>
            <a:xfrm>
              <a:off x="4086425" y="3610525"/>
              <a:ext cx="110925" cy="693850"/>
            </a:xfrm>
            <a:custGeom>
              <a:avLst/>
              <a:gdLst/>
              <a:ahLst/>
              <a:cxnLst/>
              <a:rect l="l" t="t" r="r" b="b"/>
              <a:pathLst>
                <a:path w="4437" h="27754" extrusionOk="0">
                  <a:moveTo>
                    <a:pt x="0" y="1"/>
                  </a:moveTo>
                  <a:lnTo>
                    <a:pt x="67" y="27754"/>
                  </a:lnTo>
                  <a:lnTo>
                    <a:pt x="4437" y="27587"/>
                  </a:lnTo>
                  <a:lnTo>
                    <a:pt x="39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766;p45">
              <a:extLst>
                <a:ext uri="{FF2B5EF4-FFF2-40B4-BE49-F238E27FC236}">
                  <a16:creationId xmlns:a16="http://schemas.microsoft.com/office/drawing/2014/main" id="{077A4FB8-8E07-EB34-E5EB-5D6788766901}"/>
                </a:ext>
              </a:extLst>
            </p:cNvPr>
            <p:cNvSpPr/>
            <p:nvPr/>
          </p:nvSpPr>
          <p:spPr>
            <a:xfrm>
              <a:off x="4588450" y="3611350"/>
              <a:ext cx="110925" cy="694700"/>
            </a:xfrm>
            <a:custGeom>
              <a:avLst/>
              <a:gdLst/>
              <a:ahLst/>
              <a:cxnLst/>
              <a:rect l="l" t="t" r="r" b="b"/>
              <a:pathLst>
                <a:path w="4437" h="27788" extrusionOk="0">
                  <a:moveTo>
                    <a:pt x="0" y="1"/>
                  </a:moveTo>
                  <a:lnTo>
                    <a:pt x="34" y="27787"/>
                  </a:lnTo>
                  <a:lnTo>
                    <a:pt x="4437" y="27621"/>
                  </a:lnTo>
                  <a:lnTo>
                    <a:pt x="39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767;p45">
              <a:extLst>
                <a:ext uri="{FF2B5EF4-FFF2-40B4-BE49-F238E27FC236}">
                  <a16:creationId xmlns:a16="http://schemas.microsoft.com/office/drawing/2014/main" id="{1215E1E6-E787-FF56-D0D4-C7531AF232C6}"/>
                </a:ext>
              </a:extLst>
            </p:cNvPr>
            <p:cNvSpPr/>
            <p:nvPr/>
          </p:nvSpPr>
          <p:spPr>
            <a:xfrm>
              <a:off x="5105475" y="3612200"/>
              <a:ext cx="111775" cy="695525"/>
            </a:xfrm>
            <a:custGeom>
              <a:avLst/>
              <a:gdLst/>
              <a:ahLst/>
              <a:cxnLst/>
              <a:rect l="l" t="t" r="r" b="b"/>
              <a:pathLst>
                <a:path w="4471" h="27821" extrusionOk="0">
                  <a:moveTo>
                    <a:pt x="1" y="0"/>
                  </a:moveTo>
                  <a:lnTo>
                    <a:pt x="101" y="27820"/>
                  </a:lnTo>
                  <a:lnTo>
                    <a:pt x="4471" y="27620"/>
                  </a:lnTo>
                  <a:lnTo>
                    <a:pt x="3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768;p45">
              <a:extLst>
                <a:ext uri="{FF2B5EF4-FFF2-40B4-BE49-F238E27FC236}">
                  <a16:creationId xmlns:a16="http://schemas.microsoft.com/office/drawing/2014/main" id="{F07E42CF-2DBC-FA4E-D657-881F5F2F4566}"/>
                </a:ext>
              </a:extLst>
            </p:cNvPr>
            <p:cNvSpPr/>
            <p:nvPr/>
          </p:nvSpPr>
          <p:spPr>
            <a:xfrm>
              <a:off x="2532825" y="3606350"/>
              <a:ext cx="111750" cy="695525"/>
            </a:xfrm>
            <a:custGeom>
              <a:avLst/>
              <a:gdLst/>
              <a:ahLst/>
              <a:cxnLst/>
              <a:rect l="l" t="t" r="r" b="b"/>
              <a:pathLst>
                <a:path w="4470" h="27821" extrusionOk="0">
                  <a:moveTo>
                    <a:pt x="0" y="1"/>
                  </a:moveTo>
                  <a:lnTo>
                    <a:pt x="100" y="27821"/>
                  </a:lnTo>
                  <a:lnTo>
                    <a:pt x="4470" y="27587"/>
                  </a:lnTo>
                  <a:lnTo>
                    <a:pt x="3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769;p45">
              <a:extLst>
                <a:ext uri="{FF2B5EF4-FFF2-40B4-BE49-F238E27FC236}">
                  <a16:creationId xmlns:a16="http://schemas.microsoft.com/office/drawing/2014/main" id="{5890855E-87F2-FC8C-DED0-71B717CCBDEE}"/>
                </a:ext>
              </a:extLst>
            </p:cNvPr>
            <p:cNvSpPr/>
            <p:nvPr/>
          </p:nvSpPr>
          <p:spPr>
            <a:xfrm>
              <a:off x="2546150" y="3665575"/>
              <a:ext cx="15875" cy="567925"/>
            </a:xfrm>
            <a:custGeom>
              <a:avLst/>
              <a:gdLst/>
              <a:ahLst/>
              <a:cxnLst/>
              <a:rect l="l" t="t" r="r" b="b"/>
              <a:pathLst>
                <a:path w="635" h="22717" extrusionOk="0">
                  <a:moveTo>
                    <a:pt x="635" y="0"/>
                  </a:moveTo>
                  <a:lnTo>
                    <a:pt x="1" y="100"/>
                  </a:lnTo>
                  <a:lnTo>
                    <a:pt x="34" y="22683"/>
                  </a:lnTo>
                  <a:lnTo>
                    <a:pt x="635" y="22716"/>
                  </a:lnTo>
                  <a:lnTo>
                    <a:pt x="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770;p45">
              <a:extLst>
                <a:ext uri="{FF2B5EF4-FFF2-40B4-BE49-F238E27FC236}">
                  <a16:creationId xmlns:a16="http://schemas.microsoft.com/office/drawing/2014/main" id="{733E70C5-1D14-1E57-A74B-15E3DADAA1E6}"/>
                </a:ext>
              </a:extLst>
            </p:cNvPr>
            <p:cNvSpPr/>
            <p:nvPr/>
          </p:nvSpPr>
          <p:spPr>
            <a:xfrm>
              <a:off x="2607025" y="3662225"/>
              <a:ext cx="16700" cy="568775"/>
            </a:xfrm>
            <a:custGeom>
              <a:avLst/>
              <a:gdLst/>
              <a:ahLst/>
              <a:cxnLst/>
              <a:rect l="l" t="t" r="r" b="b"/>
              <a:pathLst>
                <a:path w="668" h="22751" extrusionOk="0">
                  <a:moveTo>
                    <a:pt x="668" y="1"/>
                  </a:moveTo>
                  <a:lnTo>
                    <a:pt x="1" y="101"/>
                  </a:lnTo>
                  <a:lnTo>
                    <a:pt x="34" y="22684"/>
                  </a:lnTo>
                  <a:lnTo>
                    <a:pt x="635" y="22750"/>
                  </a:lnTo>
                  <a:lnTo>
                    <a:pt x="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771;p45">
              <a:extLst>
                <a:ext uri="{FF2B5EF4-FFF2-40B4-BE49-F238E27FC236}">
                  <a16:creationId xmlns:a16="http://schemas.microsoft.com/office/drawing/2014/main" id="{6429216B-4927-E6DE-D890-7D19A045D40C}"/>
                </a:ext>
              </a:extLst>
            </p:cNvPr>
            <p:cNvSpPr/>
            <p:nvPr/>
          </p:nvSpPr>
          <p:spPr>
            <a:xfrm>
              <a:off x="2577000" y="3665575"/>
              <a:ext cx="13375" cy="567100"/>
            </a:xfrm>
            <a:custGeom>
              <a:avLst/>
              <a:gdLst/>
              <a:ahLst/>
              <a:cxnLst/>
              <a:rect l="l" t="t" r="r" b="b"/>
              <a:pathLst>
                <a:path w="535" h="22684" extrusionOk="0">
                  <a:moveTo>
                    <a:pt x="1" y="0"/>
                  </a:moveTo>
                  <a:lnTo>
                    <a:pt x="168" y="22650"/>
                  </a:lnTo>
                  <a:lnTo>
                    <a:pt x="535" y="22683"/>
                  </a:lnTo>
                  <a:lnTo>
                    <a:pt x="535" y="22683"/>
                  </a:lnTo>
                  <a:lnTo>
                    <a:pt x="435" y="1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772;p45">
              <a:extLst>
                <a:ext uri="{FF2B5EF4-FFF2-40B4-BE49-F238E27FC236}">
                  <a16:creationId xmlns:a16="http://schemas.microsoft.com/office/drawing/2014/main" id="{AE77757A-DA5E-4156-A429-64CD4AFDA9D5}"/>
                </a:ext>
              </a:extLst>
            </p:cNvPr>
            <p:cNvSpPr/>
            <p:nvPr/>
          </p:nvSpPr>
          <p:spPr>
            <a:xfrm>
              <a:off x="2039125" y="4239300"/>
              <a:ext cx="3784400" cy="148475"/>
            </a:xfrm>
            <a:custGeom>
              <a:avLst/>
              <a:gdLst/>
              <a:ahLst/>
              <a:cxnLst/>
              <a:rect l="l" t="t" r="r" b="b"/>
              <a:pathLst>
                <a:path w="151376" h="5939" extrusionOk="0">
                  <a:moveTo>
                    <a:pt x="1" y="1"/>
                  </a:moveTo>
                  <a:lnTo>
                    <a:pt x="267" y="5438"/>
                  </a:lnTo>
                  <a:lnTo>
                    <a:pt x="151142" y="5938"/>
                  </a:lnTo>
                  <a:lnTo>
                    <a:pt x="151375" y="53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773;p45">
              <a:extLst>
                <a:ext uri="{FF2B5EF4-FFF2-40B4-BE49-F238E27FC236}">
                  <a16:creationId xmlns:a16="http://schemas.microsoft.com/office/drawing/2014/main" id="{CAC79A75-E22D-BBB9-472F-97F710E0F3A3}"/>
                </a:ext>
              </a:extLst>
            </p:cNvPr>
            <p:cNvSpPr/>
            <p:nvPr/>
          </p:nvSpPr>
          <p:spPr>
            <a:xfrm>
              <a:off x="2563150" y="4286275"/>
              <a:ext cx="59175" cy="60700"/>
            </a:xfrm>
            <a:custGeom>
              <a:avLst/>
              <a:gdLst/>
              <a:ahLst/>
              <a:cxnLst/>
              <a:rect l="l" t="t" r="r" b="b"/>
              <a:pathLst>
                <a:path w="2367" h="2428" extrusionOk="0">
                  <a:moveTo>
                    <a:pt x="1242" y="0"/>
                  </a:moveTo>
                  <a:cubicBezTo>
                    <a:pt x="668" y="0"/>
                    <a:pt x="73" y="461"/>
                    <a:pt x="55" y="1124"/>
                  </a:cubicBezTo>
                  <a:cubicBezTo>
                    <a:pt x="1" y="1930"/>
                    <a:pt x="696" y="2428"/>
                    <a:pt x="1327" y="2428"/>
                  </a:cubicBezTo>
                  <a:cubicBezTo>
                    <a:pt x="1871" y="2428"/>
                    <a:pt x="2367" y="2056"/>
                    <a:pt x="2290" y="1191"/>
                  </a:cubicBezTo>
                  <a:cubicBezTo>
                    <a:pt x="2212" y="342"/>
                    <a:pt x="1735" y="0"/>
                    <a:pt x="1242"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774;p45">
              <a:extLst>
                <a:ext uri="{FF2B5EF4-FFF2-40B4-BE49-F238E27FC236}">
                  <a16:creationId xmlns:a16="http://schemas.microsoft.com/office/drawing/2014/main" id="{00539D78-2DFE-8F07-9163-AEF842F8612B}"/>
                </a:ext>
              </a:extLst>
            </p:cNvPr>
            <p:cNvSpPr/>
            <p:nvPr/>
          </p:nvSpPr>
          <p:spPr>
            <a:xfrm>
              <a:off x="3073975" y="4286275"/>
              <a:ext cx="59550" cy="60700"/>
            </a:xfrm>
            <a:custGeom>
              <a:avLst/>
              <a:gdLst/>
              <a:ahLst/>
              <a:cxnLst/>
              <a:rect l="l" t="t" r="r" b="b"/>
              <a:pathLst>
                <a:path w="2382" h="2428" extrusionOk="0">
                  <a:moveTo>
                    <a:pt x="1242" y="0"/>
                  </a:moveTo>
                  <a:cubicBezTo>
                    <a:pt x="659" y="0"/>
                    <a:pt x="54" y="461"/>
                    <a:pt x="36" y="1124"/>
                  </a:cubicBezTo>
                  <a:cubicBezTo>
                    <a:pt x="0" y="1930"/>
                    <a:pt x="704" y="2428"/>
                    <a:pt x="1338" y="2428"/>
                  </a:cubicBezTo>
                  <a:cubicBezTo>
                    <a:pt x="1886" y="2428"/>
                    <a:pt x="2382" y="2056"/>
                    <a:pt x="2304" y="1191"/>
                  </a:cubicBezTo>
                  <a:cubicBezTo>
                    <a:pt x="2227" y="342"/>
                    <a:pt x="1743"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775;p45">
              <a:extLst>
                <a:ext uri="{FF2B5EF4-FFF2-40B4-BE49-F238E27FC236}">
                  <a16:creationId xmlns:a16="http://schemas.microsoft.com/office/drawing/2014/main" id="{57147852-7101-C361-F3BF-AE2A0421B452}"/>
                </a:ext>
              </a:extLst>
            </p:cNvPr>
            <p:cNvSpPr/>
            <p:nvPr/>
          </p:nvSpPr>
          <p:spPr>
            <a:xfrm>
              <a:off x="3584725" y="4283225"/>
              <a:ext cx="59150" cy="60750"/>
            </a:xfrm>
            <a:custGeom>
              <a:avLst/>
              <a:gdLst/>
              <a:ahLst/>
              <a:cxnLst/>
              <a:rect l="l" t="t" r="r" b="b"/>
              <a:pathLst>
                <a:path w="2366" h="2430" extrusionOk="0">
                  <a:moveTo>
                    <a:pt x="1251" y="0"/>
                  </a:moveTo>
                  <a:cubicBezTo>
                    <a:pt x="674" y="0"/>
                    <a:pt x="72" y="464"/>
                    <a:pt x="54" y="1113"/>
                  </a:cubicBezTo>
                  <a:cubicBezTo>
                    <a:pt x="0" y="1921"/>
                    <a:pt x="701" y="2430"/>
                    <a:pt x="1333" y="2430"/>
                  </a:cubicBezTo>
                  <a:cubicBezTo>
                    <a:pt x="1875" y="2430"/>
                    <a:pt x="2366" y="2057"/>
                    <a:pt x="2289" y="1179"/>
                  </a:cubicBezTo>
                  <a:cubicBezTo>
                    <a:pt x="2212" y="336"/>
                    <a:pt x="1741" y="0"/>
                    <a:pt x="1251"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776;p45">
              <a:extLst>
                <a:ext uri="{FF2B5EF4-FFF2-40B4-BE49-F238E27FC236}">
                  <a16:creationId xmlns:a16="http://schemas.microsoft.com/office/drawing/2014/main" id="{2E62E1F2-D49C-FA35-1E43-86C98821AE02}"/>
                </a:ext>
              </a:extLst>
            </p:cNvPr>
            <p:cNvSpPr/>
            <p:nvPr/>
          </p:nvSpPr>
          <p:spPr>
            <a:xfrm>
              <a:off x="4101825" y="4282100"/>
              <a:ext cx="59125" cy="60375"/>
            </a:xfrm>
            <a:custGeom>
              <a:avLst/>
              <a:gdLst/>
              <a:ahLst/>
              <a:cxnLst/>
              <a:rect l="l" t="t" r="r" b="b"/>
              <a:pathLst>
                <a:path w="2365" h="2415" extrusionOk="0">
                  <a:moveTo>
                    <a:pt x="1235" y="0"/>
                  </a:moveTo>
                  <a:cubicBezTo>
                    <a:pt x="658" y="0"/>
                    <a:pt x="54" y="461"/>
                    <a:pt x="18" y="1124"/>
                  </a:cubicBezTo>
                  <a:cubicBezTo>
                    <a:pt x="0" y="1927"/>
                    <a:pt x="698" y="2415"/>
                    <a:pt x="1325" y="2415"/>
                  </a:cubicBezTo>
                  <a:cubicBezTo>
                    <a:pt x="1871" y="2415"/>
                    <a:pt x="2364" y="2045"/>
                    <a:pt x="2286" y="1191"/>
                  </a:cubicBezTo>
                  <a:cubicBezTo>
                    <a:pt x="2209" y="342"/>
                    <a:pt x="1732" y="0"/>
                    <a:pt x="1235"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777;p45">
              <a:extLst>
                <a:ext uri="{FF2B5EF4-FFF2-40B4-BE49-F238E27FC236}">
                  <a16:creationId xmlns:a16="http://schemas.microsoft.com/office/drawing/2014/main" id="{C6CB5252-830A-F1AA-4515-6484A0835F65}"/>
                </a:ext>
              </a:extLst>
            </p:cNvPr>
            <p:cNvSpPr/>
            <p:nvPr/>
          </p:nvSpPr>
          <p:spPr>
            <a:xfrm>
              <a:off x="4101825" y="4282100"/>
              <a:ext cx="59125" cy="60375"/>
            </a:xfrm>
            <a:custGeom>
              <a:avLst/>
              <a:gdLst/>
              <a:ahLst/>
              <a:cxnLst/>
              <a:rect l="l" t="t" r="r" b="b"/>
              <a:pathLst>
                <a:path w="2365" h="2415" extrusionOk="0">
                  <a:moveTo>
                    <a:pt x="1235" y="0"/>
                  </a:moveTo>
                  <a:cubicBezTo>
                    <a:pt x="658" y="0"/>
                    <a:pt x="54" y="461"/>
                    <a:pt x="18" y="1124"/>
                  </a:cubicBezTo>
                  <a:cubicBezTo>
                    <a:pt x="0" y="1927"/>
                    <a:pt x="698" y="2415"/>
                    <a:pt x="1325" y="2415"/>
                  </a:cubicBezTo>
                  <a:cubicBezTo>
                    <a:pt x="1871" y="2415"/>
                    <a:pt x="2364" y="2045"/>
                    <a:pt x="2286" y="1191"/>
                  </a:cubicBezTo>
                  <a:cubicBezTo>
                    <a:pt x="2209" y="342"/>
                    <a:pt x="1732" y="0"/>
                    <a:pt x="1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778;p45">
              <a:extLst>
                <a:ext uri="{FF2B5EF4-FFF2-40B4-BE49-F238E27FC236}">
                  <a16:creationId xmlns:a16="http://schemas.microsoft.com/office/drawing/2014/main" id="{6D19A9A5-85F5-4658-3E0B-86B03F6FEF1A}"/>
                </a:ext>
              </a:extLst>
            </p:cNvPr>
            <p:cNvSpPr/>
            <p:nvPr/>
          </p:nvSpPr>
          <p:spPr>
            <a:xfrm>
              <a:off x="4619625" y="4281175"/>
              <a:ext cx="59150" cy="60425"/>
            </a:xfrm>
            <a:custGeom>
              <a:avLst/>
              <a:gdLst/>
              <a:ahLst/>
              <a:cxnLst/>
              <a:rect l="l" t="t" r="r" b="b"/>
              <a:pathLst>
                <a:path w="2366" h="2417" extrusionOk="0">
                  <a:moveTo>
                    <a:pt x="1234" y="1"/>
                  </a:moveTo>
                  <a:cubicBezTo>
                    <a:pt x="663" y="1"/>
                    <a:pt x="72" y="452"/>
                    <a:pt x="54" y="1095"/>
                  </a:cubicBezTo>
                  <a:cubicBezTo>
                    <a:pt x="0" y="1907"/>
                    <a:pt x="709" y="2417"/>
                    <a:pt x="1343" y="2417"/>
                  </a:cubicBezTo>
                  <a:cubicBezTo>
                    <a:pt x="1881" y="2417"/>
                    <a:pt x="2366" y="2051"/>
                    <a:pt x="2289" y="1195"/>
                  </a:cubicBezTo>
                  <a:cubicBezTo>
                    <a:pt x="2212" y="342"/>
                    <a:pt x="1730" y="1"/>
                    <a:pt x="1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779;p45">
              <a:extLst>
                <a:ext uri="{FF2B5EF4-FFF2-40B4-BE49-F238E27FC236}">
                  <a16:creationId xmlns:a16="http://schemas.microsoft.com/office/drawing/2014/main" id="{D078A650-D86E-E959-6930-EBAE6FE32C3E}"/>
                </a:ext>
              </a:extLst>
            </p:cNvPr>
            <p:cNvSpPr/>
            <p:nvPr/>
          </p:nvSpPr>
          <p:spPr>
            <a:xfrm>
              <a:off x="5137550" y="4280350"/>
              <a:ext cx="58275" cy="60700"/>
            </a:xfrm>
            <a:custGeom>
              <a:avLst/>
              <a:gdLst/>
              <a:ahLst/>
              <a:cxnLst/>
              <a:rect l="l" t="t" r="r" b="b"/>
              <a:pathLst>
                <a:path w="2331" h="2428" extrusionOk="0">
                  <a:moveTo>
                    <a:pt x="1198" y="0"/>
                  </a:moveTo>
                  <a:cubicBezTo>
                    <a:pt x="627" y="0"/>
                    <a:pt x="37" y="452"/>
                    <a:pt x="19" y="1094"/>
                  </a:cubicBezTo>
                  <a:cubicBezTo>
                    <a:pt x="1" y="1921"/>
                    <a:pt x="699" y="2428"/>
                    <a:pt x="1321" y="2428"/>
                  </a:cubicBezTo>
                  <a:cubicBezTo>
                    <a:pt x="1854" y="2428"/>
                    <a:pt x="2331" y="2056"/>
                    <a:pt x="2254" y="1194"/>
                  </a:cubicBezTo>
                  <a:cubicBezTo>
                    <a:pt x="2176" y="341"/>
                    <a:pt x="1695"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780;p45">
              <a:extLst>
                <a:ext uri="{FF2B5EF4-FFF2-40B4-BE49-F238E27FC236}">
                  <a16:creationId xmlns:a16="http://schemas.microsoft.com/office/drawing/2014/main" id="{27F4C485-3D51-D2E2-35D4-EAA5C5DE84AC}"/>
                </a:ext>
              </a:extLst>
            </p:cNvPr>
            <p:cNvSpPr/>
            <p:nvPr/>
          </p:nvSpPr>
          <p:spPr>
            <a:xfrm>
              <a:off x="2039950" y="3522125"/>
              <a:ext cx="3786075" cy="140125"/>
            </a:xfrm>
            <a:custGeom>
              <a:avLst/>
              <a:gdLst/>
              <a:ahLst/>
              <a:cxnLst/>
              <a:rect l="l" t="t" r="r" b="b"/>
              <a:pathLst>
                <a:path w="151443" h="5605" extrusionOk="0">
                  <a:moveTo>
                    <a:pt x="335" y="1"/>
                  </a:moveTo>
                  <a:lnTo>
                    <a:pt x="1" y="5438"/>
                  </a:lnTo>
                  <a:lnTo>
                    <a:pt x="151442" y="5605"/>
                  </a:lnTo>
                  <a:lnTo>
                    <a:pt x="151176" y="134"/>
                  </a:lnTo>
                  <a:lnTo>
                    <a:pt x="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781;p45">
              <a:extLst>
                <a:ext uri="{FF2B5EF4-FFF2-40B4-BE49-F238E27FC236}">
                  <a16:creationId xmlns:a16="http://schemas.microsoft.com/office/drawing/2014/main" id="{BA034D3F-6464-1B55-4CD0-078FD0D64068}"/>
                </a:ext>
              </a:extLst>
            </p:cNvPr>
            <p:cNvSpPr/>
            <p:nvPr/>
          </p:nvSpPr>
          <p:spPr>
            <a:xfrm>
              <a:off x="2039950" y="3522125"/>
              <a:ext cx="57575" cy="135950"/>
            </a:xfrm>
            <a:custGeom>
              <a:avLst/>
              <a:gdLst/>
              <a:ahLst/>
              <a:cxnLst/>
              <a:rect l="l" t="t" r="r" b="b"/>
              <a:pathLst>
                <a:path w="2303" h="5438" extrusionOk="0">
                  <a:moveTo>
                    <a:pt x="335" y="1"/>
                  </a:moveTo>
                  <a:lnTo>
                    <a:pt x="1" y="5438"/>
                  </a:lnTo>
                  <a:lnTo>
                    <a:pt x="2303" y="5438"/>
                  </a:lnTo>
                  <a:lnTo>
                    <a:pt x="2236" y="1"/>
                  </a:ln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782;p45">
              <a:extLst>
                <a:ext uri="{FF2B5EF4-FFF2-40B4-BE49-F238E27FC236}">
                  <a16:creationId xmlns:a16="http://schemas.microsoft.com/office/drawing/2014/main" id="{6BD95509-8983-47D7-EB63-13412B264CC4}"/>
                </a:ext>
              </a:extLst>
            </p:cNvPr>
            <p:cNvSpPr/>
            <p:nvPr/>
          </p:nvSpPr>
          <p:spPr>
            <a:xfrm>
              <a:off x="2039125" y="4239300"/>
              <a:ext cx="59225" cy="135975"/>
            </a:xfrm>
            <a:custGeom>
              <a:avLst/>
              <a:gdLst/>
              <a:ahLst/>
              <a:cxnLst/>
              <a:rect l="l" t="t" r="r" b="b"/>
              <a:pathLst>
                <a:path w="2369" h="5439" extrusionOk="0">
                  <a:moveTo>
                    <a:pt x="1" y="1"/>
                  </a:moveTo>
                  <a:lnTo>
                    <a:pt x="267" y="5438"/>
                  </a:lnTo>
                  <a:lnTo>
                    <a:pt x="2369" y="5438"/>
                  </a:lnTo>
                  <a:lnTo>
                    <a:pt x="2369" y="1"/>
                  </a:ln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783;p45">
              <a:extLst>
                <a:ext uri="{FF2B5EF4-FFF2-40B4-BE49-F238E27FC236}">
                  <a16:creationId xmlns:a16="http://schemas.microsoft.com/office/drawing/2014/main" id="{22673043-D910-AE2F-AACE-A50DFCE8D602}"/>
                </a:ext>
              </a:extLst>
            </p:cNvPr>
            <p:cNvSpPr/>
            <p:nvPr/>
          </p:nvSpPr>
          <p:spPr>
            <a:xfrm>
              <a:off x="5785125" y="4221700"/>
              <a:ext cx="248550" cy="200175"/>
            </a:xfrm>
            <a:custGeom>
              <a:avLst/>
              <a:gdLst/>
              <a:ahLst/>
              <a:cxnLst/>
              <a:rect l="l" t="t" r="r" b="b"/>
              <a:pathLst>
                <a:path w="9942" h="8007" extrusionOk="0">
                  <a:moveTo>
                    <a:pt x="2017" y="1"/>
                  </a:moveTo>
                  <a:cubicBezTo>
                    <a:pt x="985" y="1"/>
                    <a:pt x="256" y="10"/>
                    <a:pt x="201" y="38"/>
                  </a:cubicBezTo>
                  <a:cubicBezTo>
                    <a:pt x="1" y="71"/>
                    <a:pt x="134" y="7476"/>
                    <a:pt x="268" y="7710"/>
                  </a:cubicBezTo>
                  <a:cubicBezTo>
                    <a:pt x="347" y="7869"/>
                    <a:pt x="5935" y="8007"/>
                    <a:pt x="8419" y="8007"/>
                  </a:cubicBezTo>
                  <a:cubicBezTo>
                    <a:pt x="9063" y="8007"/>
                    <a:pt x="9499" y="7997"/>
                    <a:pt x="9574" y="7977"/>
                  </a:cubicBezTo>
                  <a:cubicBezTo>
                    <a:pt x="9941" y="7810"/>
                    <a:pt x="9675" y="71"/>
                    <a:pt x="9675" y="71"/>
                  </a:cubicBezTo>
                  <a:cubicBezTo>
                    <a:pt x="9675" y="71"/>
                    <a:pt x="4770" y="1"/>
                    <a:pt x="2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784;p45">
              <a:extLst>
                <a:ext uri="{FF2B5EF4-FFF2-40B4-BE49-F238E27FC236}">
                  <a16:creationId xmlns:a16="http://schemas.microsoft.com/office/drawing/2014/main" id="{70901D88-279B-5A1F-13FF-9CCE8B1B7E29}"/>
                </a:ext>
              </a:extLst>
            </p:cNvPr>
            <p:cNvSpPr/>
            <p:nvPr/>
          </p:nvSpPr>
          <p:spPr>
            <a:xfrm>
              <a:off x="1978250" y="4211875"/>
              <a:ext cx="99275" cy="200550"/>
            </a:xfrm>
            <a:custGeom>
              <a:avLst/>
              <a:gdLst/>
              <a:ahLst/>
              <a:cxnLst/>
              <a:rect l="l" t="t" r="r" b="b"/>
              <a:pathLst>
                <a:path w="3971" h="8022" extrusionOk="0">
                  <a:moveTo>
                    <a:pt x="1212" y="1"/>
                  </a:moveTo>
                  <a:cubicBezTo>
                    <a:pt x="694" y="1"/>
                    <a:pt x="278" y="8"/>
                    <a:pt x="201" y="30"/>
                  </a:cubicBezTo>
                  <a:cubicBezTo>
                    <a:pt x="1" y="97"/>
                    <a:pt x="134" y="7502"/>
                    <a:pt x="267" y="7703"/>
                  </a:cubicBezTo>
                  <a:cubicBezTo>
                    <a:pt x="365" y="7898"/>
                    <a:pt x="1929" y="8022"/>
                    <a:pt x="2903" y="8022"/>
                  </a:cubicBezTo>
                  <a:cubicBezTo>
                    <a:pt x="3260" y="8022"/>
                    <a:pt x="3538" y="8005"/>
                    <a:pt x="3636" y="7969"/>
                  </a:cubicBezTo>
                  <a:cubicBezTo>
                    <a:pt x="3970" y="7803"/>
                    <a:pt x="3703" y="30"/>
                    <a:pt x="3703" y="30"/>
                  </a:cubicBezTo>
                  <a:cubicBezTo>
                    <a:pt x="3703" y="30"/>
                    <a:pt x="2250"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785;p45">
              <a:extLst>
                <a:ext uri="{FF2B5EF4-FFF2-40B4-BE49-F238E27FC236}">
                  <a16:creationId xmlns:a16="http://schemas.microsoft.com/office/drawing/2014/main" id="{7C2115FE-78EA-764B-DECC-70E146EF34E9}"/>
                </a:ext>
              </a:extLst>
            </p:cNvPr>
            <p:cNvSpPr/>
            <p:nvPr/>
          </p:nvSpPr>
          <p:spPr>
            <a:xfrm>
              <a:off x="5785975" y="3493275"/>
              <a:ext cx="249375" cy="199975"/>
            </a:xfrm>
            <a:custGeom>
              <a:avLst/>
              <a:gdLst/>
              <a:ahLst/>
              <a:cxnLst/>
              <a:rect l="l" t="t" r="r" b="b"/>
              <a:pathLst>
                <a:path w="9975" h="7999" extrusionOk="0">
                  <a:moveTo>
                    <a:pt x="7731" y="0"/>
                  </a:moveTo>
                  <a:cubicBezTo>
                    <a:pt x="5029" y="0"/>
                    <a:pt x="421" y="110"/>
                    <a:pt x="300" y="254"/>
                  </a:cubicBezTo>
                  <a:cubicBezTo>
                    <a:pt x="167" y="454"/>
                    <a:pt x="0" y="7893"/>
                    <a:pt x="234" y="7926"/>
                  </a:cubicBezTo>
                  <a:cubicBezTo>
                    <a:pt x="354" y="7986"/>
                    <a:pt x="3728" y="7998"/>
                    <a:pt x="6409" y="7998"/>
                  </a:cubicBezTo>
                  <a:cubicBezTo>
                    <a:pt x="8195" y="7998"/>
                    <a:pt x="9674" y="7993"/>
                    <a:pt x="9674" y="7993"/>
                  </a:cubicBezTo>
                  <a:cubicBezTo>
                    <a:pt x="9674" y="7993"/>
                    <a:pt x="9974" y="221"/>
                    <a:pt x="9641" y="54"/>
                  </a:cubicBezTo>
                  <a:cubicBezTo>
                    <a:pt x="9538" y="17"/>
                    <a:pt x="8778" y="0"/>
                    <a:pt x="7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786;p45">
              <a:extLst>
                <a:ext uri="{FF2B5EF4-FFF2-40B4-BE49-F238E27FC236}">
                  <a16:creationId xmlns:a16="http://schemas.microsoft.com/office/drawing/2014/main" id="{3C42FFCD-FD81-A613-65AB-1F2EDA82589E}"/>
                </a:ext>
              </a:extLst>
            </p:cNvPr>
            <p:cNvSpPr/>
            <p:nvPr/>
          </p:nvSpPr>
          <p:spPr>
            <a:xfrm>
              <a:off x="1980750" y="3484250"/>
              <a:ext cx="100100" cy="199975"/>
            </a:xfrm>
            <a:custGeom>
              <a:avLst/>
              <a:gdLst/>
              <a:ahLst/>
              <a:cxnLst/>
              <a:rect l="l" t="t" r="r" b="b"/>
              <a:pathLst>
                <a:path w="4004" h="7999" extrusionOk="0">
                  <a:moveTo>
                    <a:pt x="2974" y="0"/>
                  </a:moveTo>
                  <a:cubicBezTo>
                    <a:pt x="1987" y="0"/>
                    <a:pt x="368" y="131"/>
                    <a:pt x="267" y="281"/>
                  </a:cubicBezTo>
                  <a:cubicBezTo>
                    <a:pt x="167" y="515"/>
                    <a:pt x="1" y="7920"/>
                    <a:pt x="201" y="7954"/>
                  </a:cubicBezTo>
                  <a:cubicBezTo>
                    <a:pt x="267" y="7987"/>
                    <a:pt x="679" y="7998"/>
                    <a:pt x="1198" y="7998"/>
                  </a:cubicBezTo>
                  <a:cubicBezTo>
                    <a:pt x="2236" y="7998"/>
                    <a:pt x="3703" y="7954"/>
                    <a:pt x="3703" y="7954"/>
                  </a:cubicBezTo>
                  <a:cubicBezTo>
                    <a:pt x="3703" y="7954"/>
                    <a:pt x="4003" y="215"/>
                    <a:pt x="3670" y="48"/>
                  </a:cubicBezTo>
                  <a:cubicBezTo>
                    <a:pt x="3561" y="15"/>
                    <a:pt x="3303" y="0"/>
                    <a:pt x="2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787;p45">
              <a:extLst>
                <a:ext uri="{FF2B5EF4-FFF2-40B4-BE49-F238E27FC236}">
                  <a16:creationId xmlns:a16="http://schemas.microsoft.com/office/drawing/2014/main" id="{5C924A69-717E-B453-3A90-43A2A1B7F932}"/>
                </a:ext>
              </a:extLst>
            </p:cNvPr>
            <p:cNvSpPr/>
            <p:nvPr/>
          </p:nvSpPr>
          <p:spPr>
            <a:xfrm>
              <a:off x="2564875" y="3552450"/>
              <a:ext cx="59025" cy="60425"/>
            </a:xfrm>
            <a:custGeom>
              <a:avLst/>
              <a:gdLst/>
              <a:ahLst/>
              <a:cxnLst/>
              <a:rect l="l" t="t" r="r" b="b"/>
              <a:pathLst>
                <a:path w="2361" h="2417" extrusionOk="0">
                  <a:moveTo>
                    <a:pt x="1358" y="1"/>
                  </a:moveTo>
                  <a:cubicBezTo>
                    <a:pt x="726" y="1"/>
                    <a:pt x="1" y="510"/>
                    <a:pt x="19" y="1323"/>
                  </a:cubicBezTo>
                  <a:cubicBezTo>
                    <a:pt x="37" y="1965"/>
                    <a:pt x="628" y="2417"/>
                    <a:pt x="1199" y="2417"/>
                  </a:cubicBezTo>
                  <a:cubicBezTo>
                    <a:pt x="1695" y="2417"/>
                    <a:pt x="2176" y="2076"/>
                    <a:pt x="2254" y="1223"/>
                  </a:cubicBezTo>
                  <a:cubicBezTo>
                    <a:pt x="2361" y="366"/>
                    <a:pt x="1893" y="1"/>
                    <a:pt x="1358"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788;p45">
              <a:extLst>
                <a:ext uri="{FF2B5EF4-FFF2-40B4-BE49-F238E27FC236}">
                  <a16:creationId xmlns:a16="http://schemas.microsoft.com/office/drawing/2014/main" id="{E702B0A7-0DBC-8ED1-13A0-73A7C25C457C}"/>
                </a:ext>
              </a:extLst>
            </p:cNvPr>
            <p:cNvSpPr/>
            <p:nvPr/>
          </p:nvSpPr>
          <p:spPr>
            <a:xfrm>
              <a:off x="3075250" y="3554575"/>
              <a:ext cx="59500" cy="60725"/>
            </a:xfrm>
            <a:custGeom>
              <a:avLst/>
              <a:gdLst/>
              <a:ahLst/>
              <a:cxnLst/>
              <a:rect l="l" t="t" r="r" b="b"/>
              <a:pathLst>
                <a:path w="2380" h="2429" extrusionOk="0">
                  <a:moveTo>
                    <a:pt x="1346" y="1"/>
                  </a:moveTo>
                  <a:cubicBezTo>
                    <a:pt x="713" y="1"/>
                    <a:pt x="1" y="499"/>
                    <a:pt x="19" y="1305"/>
                  </a:cubicBezTo>
                  <a:cubicBezTo>
                    <a:pt x="54" y="1968"/>
                    <a:pt x="658" y="2429"/>
                    <a:pt x="1235" y="2429"/>
                  </a:cubicBezTo>
                  <a:cubicBezTo>
                    <a:pt x="1733" y="2429"/>
                    <a:pt x="2210" y="2087"/>
                    <a:pt x="2287" y="1238"/>
                  </a:cubicBezTo>
                  <a:cubicBezTo>
                    <a:pt x="2380" y="372"/>
                    <a:pt x="1892"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789;p45">
              <a:extLst>
                <a:ext uri="{FF2B5EF4-FFF2-40B4-BE49-F238E27FC236}">
                  <a16:creationId xmlns:a16="http://schemas.microsoft.com/office/drawing/2014/main" id="{50E2679C-3E5E-9098-2116-173ECD6DD59A}"/>
                </a:ext>
              </a:extLst>
            </p:cNvPr>
            <p:cNvSpPr/>
            <p:nvPr/>
          </p:nvSpPr>
          <p:spPr>
            <a:xfrm>
              <a:off x="3586450" y="3560300"/>
              <a:ext cx="59025" cy="60100"/>
            </a:xfrm>
            <a:custGeom>
              <a:avLst/>
              <a:gdLst/>
              <a:ahLst/>
              <a:cxnLst/>
              <a:rect l="l" t="t" r="r" b="b"/>
              <a:pathLst>
                <a:path w="2361" h="2404" extrusionOk="0">
                  <a:moveTo>
                    <a:pt x="1350" y="0"/>
                  </a:moveTo>
                  <a:cubicBezTo>
                    <a:pt x="720" y="0"/>
                    <a:pt x="0" y="499"/>
                    <a:pt x="18" y="1309"/>
                  </a:cubicBezTo>
                  <a:cubicBezTo>
                    <a:pt x="36" y="1952"/>
                    <a:pt x="627" y="2403"/>
                    <a:pt x="1198" y="2403"/>
                  </a:cubicBezTo>
                  <a:cubicBezTo>
                    <a:pt x="1694" y="2403"/>
                    <a:pt x="2176" y="2062"/>
                    <a:pt x="2253" y="1209"/>
                  </a:cubicBezTo>
                  <a:cubicBezTo>
                    <a:pt x="2361" y="364"/>
                    <a:pt x="1888"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790;p45">
              <a:extLst>
                <a:ext uri="{FF2B5EF4-FFF2-40B4-BE49-F238E27FC236}">
                  <a16:creationId xmlns:a16="http://schemas.microsoft.com/office/drawing/2014/main" id="{5F452C77-D722-AEDE-BA9A-B6190744D144}"/>
                </a:ext>
              </a:extLst>
            </p:cNvPr>
            <p:cNvSpPr/>
            <p:nvPr/>
          </p:nvSpPr>
          <p:spPr>
            <a:xfrm>
              <a:off x="4104325" y="3564125"/>
              <a:ext cx="58700" cy="60425"/>
            </a:xfrm>
            <a:custGeom>
              <a:avLst/>
              <a:gdLst/>
              <a:ahLst/>
              <a:cxnLst/>
              <a:rect l="l" t="t" r="r" b="b"/>
              <a:pathLst>
                <a:path w="2348" h="2417" extrusionOk="0">
                  <a:moveTo>
                    <a:pt x="1335" y="1"/>
                  </a:moveTo>
                  <a:cubicBezTo>
                    <a:pt x="706" y="1"/>
                    <a:pt x="0" y="510"/>
                    <a:pt x="18" y="1323"/>
                  </a:cubicBezTo>
                  <a:cubicBezTo>
                    <a:pt x="36" y="1965"/>
                    <a:pt x="636" y="2417"/>
                    <a:pt x="1216" y="2417"/>
                  </a:cubicBezTo>
                  <a:cubicBezTo>
                    <a:pt x="1720" y="2417"/>
                    <a:pt x="2209" y="2076"/>
                    <a:pt x="2287" y="1223"/>
                  </a:cubicBezTo>
                  <a:cubicBezTo>
                    <a:pt x="2348" y="366"/>
                    <a:pt x="1869" y="1"/>
                    <a:pt x="1335"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791;p45">
              <a:extLst>
                <a:ext uri="{FF2B5EF4-FFF2-40B4-BE49-F238E27FC236}">
                  <a16:creationId xmlns:a16="http://schemas.microsoft.com/office/drawing/2014/main" id="{60A77D67-256B-6C5E-225C-3E163D6EEEE8}"/>
                </a:ext>
              </a:extLst>
            </p:cNvPr>
            <p:cNvSpPr/>
            <p:nvPr/>
          </p:nvSpPr>
          <p:spPr>
            <a:xfrm>
              <a:off x="4104325" y="3564125"/>
              <a:ext cx="58700" cy="60425"/>
            </a:xfrm>
            <a:custGeom>
              <a:avLst/>
              <a:gdLst/>
              <a:ahLst/>
              <a:cxnLst/>
              <a:rect l="l" t="t" r="r" b="b"/>
              <a:pathLst>
                <a:path w="2348" h="2417" extrusionOk="0">
                  <a:moveTo>
                    <a:pt x="1335" y="1"/>
                  </a:moveTo>
                  <a:cubicBezTo>
                    <a:pt x="706" y="1"/>
                    <a:pt x="0" y="510"/>
                    <a:pt x="18" y="1323"/>
                  </a:cubicBezTo>
                  <a:cubicBezTo>
                    <a:pt x="36" y="1965"/>
                    <a:pt x="636" y="2417"/>
                    <a:pt x="1216" y="2417"/>
                  </a:cubicBezTo>
                  <a:cubicBezTo>
                    <a:pt x="1720" y="2417"/>
                    <a:pt x="2209" y="2076"/>
                    <a:pt x="2287" y="1223"/>
                  </a:cubicBezTo>
                  <a:cubicBezTo>
                    <a:pt x="2348" y="366"/>
                    <a:pt x="1869" y="1"/>
                    <a:pt x="1335"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792;p45">
              <a:extLst>
                <a:ext uri="{FF2B5EF4-FFF2-40B4-BE49-F238E27FC236}">
                  <a16:creationId xmlns:a16="http://schemas.microsoft.com/office/drawing/2014/main" id="{1A93386B-D4BA-8719-06F5-DF62134B882B}"/>
                </a:ext>
              </a:extLst>
            </p:cNvPr>
            <p:cNvSpPr/>
            <p:nvPr/>
          </p:nvSpPr>
          <p:spPr>
            <a:xfrm>
              <a:off x="4621350" y="3567425"/>
              <a:ext cx="59525" cy="60100"/>
            </a:xfrm>
            <a:custGeom>
              <a:avLst/>
              <a:gdLst/>
              <a:ahLst/>
              <a:cxnLst/>
              <a:rect l="l" t="t" r="r" b="b"/>
              <a:pathLst>
                <a:path w="2381" h="2404" extrusionOk="0">
                  <a:moveTo>
                    <a:pt x="1339" y="1"/>
                  </a:moveTo>
                  <a:cubicBezTo>
                    <a:pt x="708" y="1"/>
                    <a:pt x="1" y="488"/>
                    <a:pt x="19" y="1291"/>
                  </a:cubicBezTo>
                  <a:cubicBezTo>
                    <a:pt x="37" y="1940"/>
                    <a:pt x="649" y="2403"/>
                    <a:pt x="1234" y="2403"/>
                  </a:cubicBezTo>
                  <a:cubicBezTo>
                    <a:pt x="1732" y="2403"/>
                    <a:pt x="2210" y="2068"/>
                    <a:pt x="2287" y="1224"/>
                  </a:cubicBezTo>
                  <a:cubicBezTo>
                    <a:pt x="2380" y="370"/>
                    <a:pt x="1888" y="1"/>
                    <a:pt x="1339"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793;p45">
              <a:extLst>
                <a:ext uri="{FF2B5EF4-FFF2-40B4-BE49-F238E27FC236}">
                  <a16:creationId xmlns:a16="http://schemas.microsoft.com/office/drawing/2014/main" id="{0F980F6A-EA72-74BE-3689-A66B78A40F1B}"/>
                </a:ext>
              </a:extLst>
            </p:cNvPr>
            <p:cNvSpPr/>
            <p:nvPr/>
          </p:nvSpPr>
          <p:spPr>
            <a:xfrm>
              <a:off x="4621350" y="3567425"/>
              <a:ext cx="59525" cy="60100"/>
            </a:xfrm>
            <a:custGeom>
              <a:avLst/>
              <a:gdLst/>
              <a:ahLst/>
              <a:cxnLst/>
              <a:rect l="l" t="t" r="r" b="b"/>
              <a:pathLst>
                <a:path w="2381" h="2404" extrusionOk="0">
                  <a:moveTo>
                    <a:pt x="1339" y="1"/>
                  </a:moveTo>
                  <a:cubicBezTo>
                    <a:pt x="708" y="1"/>
                    <a:pt x="1" y="488"/>
                    <a:pt x="19" y="1291"/>
                  </a:cubicBezTo>
                  <a:cubicBezTo>
                    <a:pt x="37" y="1940"/>
                    <a:pt x="649" y="2403"/>
                    <a:pt x="1234" y="2403"/>
                  </a:cubicBezTo>
                  <a:cubicBezTo>
                    <a:pt x="1732" y="2403"/>
                    <a:pt x="2210" y="2068"/>
                    <a:pt x="2287" y="1224"/>
                  </a:cubicBezTo>
                  <a:cubicBezTo>
                    <a:pt x="2380" y="370"/>
                    <a:pt x="1888" y="1"/>
                    <a:pt x="1339"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794;p45">
              <a:extLst>
                <a:ext uri="{FF2B5EF4-FFF2-40B4-BE49-F238E27FC236}">
                  <a16:creationId xmlns:a16="http://schemas.microsoft.com/office/drawing/2014/main" id="{38D3D70A-EF8C-203A-64BA-047DDDA6EC77}"/>
                </a:ext>
              </a:extLst>
            </p:cNvPr>
            <p:cNvSpPr/>
            <p:nvPr/>
          </p:nvSpPr>
          <p:spPr>
            <a:xfrm>
              <a:off x="5138775" y="3570775"/>
              <a:ext cx="59575" cy="60075"/>
            </a:xfrm>
            <a:custGeom>
              <a:avLst/>
              <a:gdLst/>
              <a:ahLst/>
              <a:cxnLst/>
              <a:rect l="l" t="t" r="r" b="b"/>
              <a:pathLst>
                <a:path w="2383" h="2403" extrusionOk="0">
                  <a:moveTo>
                    <a:pt x="1332" y="0"/>
                  </a:moveTo>
                  <a:cubicBezTo>
                    <a:pt x="699" y="0"/>
                    <a:pt x="1" y="488"/>
                    <a:pt x="36" y="1290"/>
                  </a:cubicBezTo>
                  <a:cubicBezTo>
                    <a:pt x="73" y="1939"/>
                    <a:pt x="683" y="2403"/>
                    <a:pt x="1263" y="2403"/>
                  </a:cubicBezTo>
                  <a:cubicBezTo>
                    <a:pt x="1757" y="2403"/>
                    <a:pt x="2228" y="2067"/>
                    <a:pt x="2305" y="1224"/>
                  </a:cubicBezTo>
                  <a:cubicBezTo>
                    <a:pt x="2382" y="370"/>
                    <a:pt x="1882" y="0"/>
                    <a:pt x="1332"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795;p45">
              <a:extLst>
                <a:ext uri="{FF2B5EF4-FFF2-40B4-BE49-F238E27FC236}">
                  <a16:creationId xmlns:a16="http://schemas.microsoft.com/office/drawing/2014/main" id="{5017A08C-ACC3-8F0E-B0CC-E14C0BB365AB}"/>
                </a:ext>
              </a:extLst>
            </p:cNvPr>
            <p:cNvSpPr/>
            <p:nvPr/>
          </p:nvSpPr>
          <p:spPr>
            <a:xfrm>
              <a:off x="3129900" y="3423100"/>
              <a:ext cx="565425" cy="927150"/>
            </a:xfrm>
            <a:custGeom>
              <a:avLst/>
              <a:gdLst/>
              <a:ahLst/>
              <a:cxnLst/>
              <a:rect l="l" t="t" r="r" b="b"/>
              <a:pathLst>
                <a:path w="22617" h="37086" extrusionOk="0">
                  <a:moveTo>
                    <a:pt x="12330" y="0"/>
                  </a:moveTo>
                  <a:cubicBezTo>
                    <a:pt x="11561" y="0"/>
                    <a:pt x="10789" y="451"/>
                    <a:pt x="10508" y="1360"/>
                  </a:cubicBezTo>
                  <a:lnTo>
                    <a:pt x="1" y="36685"/>
                  </a:lnTo>
                  <a:lnTo>
                    <a:pt x="22617" y="37085"/>
                  </a:lnTo>
                  <a:lnTo>
                    <a:pt x="14144" y="1393"/>
                  </a:lnTo>
                  <a:cubicBezTo>
                    <a:pt x="13892" y="468"/>
                    <a:pt x="13113" y="0"/>
                    <a:pt x="12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796;p45">
              <a:extLst>
                <a:ext uri="{FF2B5EF4-FFF2-40B4-BE49-F238E27FC236}">
                  <a16:creationId xmlns:a16="http://schemas.microsoft.com/office/drawing/2014/main" id="{893F2A5B-139C-179C-4D86-1207EAB9176C}"/>
                </a:ext>
              </a:extLst>
            </p:cNvPr>
            <p:cNvSpPr/>
            <p:nvPr/>
          </p:nvSpPr>
          <p:spPr>
            <a:xfrm>
              <a:off x="3234150" y="3840700"/>
              <a:ext cx="379450" cy="165975"/>
            </a:xfrm>
            <a:custGeom>
              <a:avLst/>
              <a:gdLst/>
              <a:ahLst/>
              <a:cxnLst/>
              <a:rect l="l" t="t" r="r" b="b"/>
              <a:pathLst>
                <a:path w="15178" h="6639" extrusionOk="0">
                  <a:moveTo>
                    <a:pt x="13610" y="0"/>
                  </a:moveTo>
                  <a:lnTo>
                    <a:pt x="1768" y="100"/>
                  </a:lnTo>
                  <a:lnTo>
                    <a:pt x="0" y="5938"/>
                  </a:lnTo>
                  <a:lnTo>
                    <a:pt x="15178" y="6638"/>
                  </a:lnTo>
                  <a:lnTo>
                    <a:pt x="13610" y="0"/>
                  </a:lnTo>
                  <a:close/>
                </a:path>
              </a:pathLst>
            </a:custGeom>
            <a:solidFill>
              <a:srgbClr val="FF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797;p45">
              <a:extLst>
                <a:ext uri="{FF2B5EF4-FFF2-40B4-BE49-F238E27FC236}">
                  <a16:creationId xmlns:a16="http://schemas.microsoft.com/office/drawing/2014/main" id="{194F44DD-051E-1CCD-7854-A866613030BE}"/>
                </a:ext>
              </a:extLst>
            </p:cNvPr>
            <p:cNvSpPr/>
            <p:nvPr/>
          </p:nvSpPr>
          <p:spPr>
            <a:xfrm>
              <a:off x="3321700" y="3538800"/>
              <a:ext cx="221025" cy="167650"/>
            </a:xfrm>
            <a:custGeom>
              <a:avLst/>
              <a:gdLst/>
              <a:ahLst/>
              <a:cxnLst/>
              <a:rect l="l" t="t" r="r" b="b"/>
              <a:pathLst>
                <a:path w="8841" h="6706" extrusionOk="0">
                  <a:moveTo>
                    <a:pt x="1902" y="1"/>
                  </a:moveTo>
                  <a:lnTo>
                    <a:pt x="1" y="6339"/>
                  </a:lnTo>
                  <a:lnTo>
                    <a:pt x="8841" y="6706"/>
                  </a:lnTo>
                  <a:lnTo>
                    <a:pt x="8841" y="6706"/>
                  </a:lnTo>
                  <a:lnTo>
                    <a:pt x="7273" y="68"/>
                  </a:lnTo>
                  <a:lnTo>
                    <a:pt x="1902" y="1"/>
                  </a:lnTo>
                  <a:close/>
                </a:path>
              </a:pathLst>
            </a:custGeom>
            <a:solidFill>
              <a:srgbClr val="FF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798;p45">
              <a:extLst>
                <a:ext uri="{FF2B5EF4-FFF2-40B4-BE49-F238E27FC236}">
                  <a16:creationId xmlns:a16="http://schemas.microsoft.com/office/drawing/2014/main" id="{E0CA3B69-5C04-1821-AF42-8ADFE14432E0}"/>
                </a:ext>
              </a:extLst>
            </p:cNvPr>
            <p:cNvSpPr/>
            <p:nvPr/>
          </p:nvSpPr>
          <p:spPr>
            <a:xfrm>
              <a:off x="3149075" y="4126725"/>
              <a:ext cx="532925" cy="164325"/>
            </a:xfrm>
            <a:custGeom>
              <a:avLst/>
              <a:gdLst/>
              <a:ahLst/>
              <a:cxnLst/>
              <a:rect l="l" t="t" r="r" b="b"/>
              <a:pathLst>
                <a:path w="21317" h="6573" extrusionOk="0">
                  <a:moveTo>
                    <a:pt x="19715" y="1"/>
                  </a:moveTo>
                  <a:lnTo>
                    <a:pt x="1802" y="67"/>
                  </a:lnTo>
                  <a:lnTo>
                    <a:pt x="1" y="6072"/>
                  </a:lnTo>
                  <a:lnTo>
                    <a:pt x="21316" y="6572"/>
                  </a:lnTo>
                  <a:lnTo>
                    <a:pt x="21316" y="6572"/>
                  </a:lnTo>
                  <a:lnTo>
                    <a:pt x="19715" y="1"/>
                  </a:lnTo>
                  <a:close/>
                </a:path>
              </a:pathLst>
            </a:custGeom>
            <a:solidFill>
              <a:srgbClr val="FF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799;p45">
              <a:extLst>
                <a:ext uri="{FF2B5EF4-FFF2-40B4-BE49-F238E27FC236}">
                  <a16:creationId xmlns:a16="http://schemas.microsoft.com/office/drawing/2014/main" id="{7EF2EF9B-3A05-C340-2096-0BE4FAB61147}"/>
                </a:ext>
              </a:extLst>
            </p:cNvPr>
            <p:cNvSpPr/>
            <p:nvPr/>
          </p:nvSpPr>
          <p:spPr>
            <a:xfrm>
              <a:off x="3234150" y="3840700"/>
              <a:ext cx="379450" cy="165975"/>
            </a:xfrm>
            <a:custGeom>
              <a:avLst/>
              <a:gdLst/>
              <a:ahLst/>
              <a:cxnLst/>
              <a:rect l="l" t="t" r="r" b="b"/>
              <a:pathLst>
                <a:path w="15178" h="6639" extrusionOk="0">
                  <a:moveTo>
                    <a:pt x="13610" y="0"/>
                  </a:moveTo>
                  <a:lnTo>
                    <a:pt x="1768" y="100"/>
                  </a:lnTo>
                  <a:lnTo>
                    <a:pt x="0" y="5938"/>
                  </a:lnTo>
                  <a:lnTo>
                    <a:pt x="15178" y="6638"/>
                  </a:lnTo>
                  <a:lnTo>
                    <a:pt x="136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00;p45">
              <a:extLst>
                <a:ext uri="{FF2B5EF4-FFF2-40B4-BE49-F238E27FC236}">
                  <a16:creationId xmlns:a16="http://schemas.microsoft.com/office/drawing/2014/main" id="{01486363-AC6B-848F-D31F-C96B1EE23E45}"/>
                </a:ext>
              </a:extLst>
            </p:cNvPr>
            <p:cNvSpPr/>
            <p:nvPr/>
          </p:nvSpPr>
          <p:spPr>
            <a:xfrm>
              <a:off x="3321700" y="3538800"/>
              <a:ext cx="221025" cy="167650"/>
            </a:xfrm>
            <a:custGeom>
              <a:avLst/>
              <a:gdLst/>
              <a:ahLst/>
              <a:cxnLst/>
              <a:rect l="l" t="t" r="r" b="b"/>
              <a:pathLst>
                <a:path w="8841" h="6706" extrusionOk="0">
                  <a:moveTo>
                    <a:pt x="1902" y="1"/>
                  </a:moveTo>
                  <a:lnTo>
                    <a:pt x="1" y="6339"/>
                  </a:lnTo>
                  <a:lnTo>
                    <a:pt x="8841" y="6706"/>
                  </a:lnTo>
                  <a:lnTo>
                    <a:pt x="8841" y="6706"/>
                  </a:lnTo>
                  <a:lnTo>
                    <a:pt x="7273" y="68"/>
                  </a:lnTo>
                  <a:lnTo>
                    <a:pt x="19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01;p45">
              <a:extLst>
                <a:ext uri="{FF2B5EF4-FFF2-40B4-BE49-F238E27FC236}">
                  <a16:creationId xmlns:a16="http://schemas.microsoft.com/office/drawing/2014/main" id="{5B0DB704-953E-DB85-DB6A-7B2135C307C5}"/>
                </a:ext>
              </a:extLst>
            </p:cNvPr>
            <p:cNvSpPr/>
            <p:nvPr/>
          </p:nvSpPr>
          <p:spPr>
            <a:xfrm>
              <a:off x="3149075" y="4126725"/>
              <a:ext cx="532925" cy="164325"/>
            </a:xfrm>
            <a:custGeom>
              <a:avLst/>
              <a:gdLst/>
              <a:ahLst/>
              <a:cxnLst/>
              <a:rect l="l" t="t" r="r" b="b"/>
              <a:pathLst>
                <a:path w="21317" h="6573" extrusionOk="0">
                  <a:moveTo>
                    <a:pt x="19715" y="1"/>
                  </a:moveTo>
                  <a:lnTo>
                    <a:pt x="1802" y="67"/>
                  </a:lnTo>
                  <a:lnTo>
                    <a:pt x="1" y="6072"/>
                  </a:lnTo>
                  <a:lnTo>
                    <a:pt x="21316" y="6572"/>
                  </a:lnTo>
                  <a:lnTo>
                    <a:pt x="21316" y="6572"/>
                  </a:lnTo>
                  <a:lnTo>
                    <a:pt x="197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02;p45">
              <a:extLst>
                <a:ext uri="{FF2B5EF4-FFF2-40B4-BE49-F238E27FC236}">
                  <a16:creationId xmlns:a16="http://schemas.microsoft.com/office/drawing/2014/main" id="{502452C4-B270-6AA6-A582-EECAED6D7827}"/>
                </a:ext>
              </a:extLst>
            </p:cNvPr>
            <p:cNvSpPr/>
            <p:nvPr/>
          </p:nvSpPr>
          <p:spPr>
            <a:xfrm>
              <a:off x="3129900" y="4099200"/>
              <a:ext cx="565425" cy="251050"/>
            </a:xfrm>
            <a:custGeom>
              <a:avLst/>
              <a:gdLst/>
              <a:ahLst/>
              <a:cxnLst/>
              <a:rect l="l" t="t" r="r" b="b"/>
              <a:pathLst>
                <a:path w="22617" h="10042" extrusionOk="0">
                  <a:moveTo>
                    <a:pt x="20249" y="1"/>
                  </a:moveTo>
                  <a:cubicBezTo>
                    <a:pt x="17133" y="2147"/>
                    <a:pt x="14171" y="2962"/>
                    <a:pt x="11466" y="2962"/>
                  </a:cubicBezTo>
                  <a:cubicBezTo>
                    <a:pt x="8118" y="2962"/>
                    <a:pt x="5164" y="1714"/>
                    <a:pt x="2803" y="201"/>
                  </a:cubicBezTo>
                  <a:lnTo>
                    <a:pt x="1" y="9641"/>
                  </a:lnTo>
                  <a:lnTo>
                    <a:pt x="22617" y="10041"/>
                  </a:lnTo>
                  <a:lnTo>
                    <a:pt x="20249" y="1"/>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03;p45">
              <a:extLst>
                <a:ext uri="{FF2B5EF4-FFF2-40B4-BE49-F238E27FC236}">
                  <a16:creationId xmlns:a16="http://schemas.microsoft.com/office/drawing/2014/main" id="{11CB515D-4460-5CC4-282A-1CF0185F1C9B}"/>
                </a:ext>
              </a:extLst>
            </p:cNvPr>
            <p:cNvSpPr/>
            <p:nvPr/>
          </p:nvSpPr>
          <p:spPr>
            <a:xfrm>
              <a:off x="3129900" y="4306025"/>
              <a:ext cx="565425" cy="44225"/>
            </a:xfrm>
            <a:custGeom>
              <a:avLst/>
              <a:gdLst/>
              <a:ahLst/>
              <a:cxnLst/>
              <a:rect l="l" t="t" r="r" b="b"/>
              <a:pathLst>
                <a:path w="22617" h="1769" extrusionOk="0">
                  <a:moveTo>
                    <a:pt x="434" y="0"/>
                  </a:moveTo>
                  <a:lnTo>
                    <a:pt x="1" y="1368"/>
                  </a:lnTo>
                  <a:lnTo>
                    <a:pt x="22617" y="1768"/>
                  </a:lnTo>
                  <a:lnTo>
                    <a:pt x="22183" y="67"/>
                  </a:ln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04;p45">
              <a:extLst>
                <a:ext uri="{FF2B5EF4-FFF2-40B4-BE49-F238E27FC236}">
                  <a16:creationId xmlns:a16="http://schemas.microsoft.com/office/drawing/2014/main" id="{BEA7DF64-ABE1-4D7B-4C24-2685354A7615}"/>
                </a:ext>
              </a:extLst>
            </p:cNvPr>
            <p:cNvSpPr/>
            <p:nvPr/>
          </p:nvSpPr>
          <p:spPr>
            <a:xfrm>
              <a:off x="2962275" y="4328000"/>
              <a:ext cx="884000" cy="145675"/>
            </a:xfrm>
            <a:custGeom>
              <a:avLst/>
              <a:gdLst/>
              <a:ahLst/>
              <a:cxnLst/>
              <a:rect l="l" t="t" r="r" b="b"/>
              <a:pathLst>
                <a:path w="35360" h="5827" extrusionOk="0">
                  <a:moveTo>
                    <a:pt x="4568" y="1"/>
                  </a:moveTo>
                  <a:cubicBezTo>
                    <a:pt x="2309" y="1"/>
                    <a:pt x="842" y="9"/>
                    <a:pt x="701" y="22"/>
                  </a:cubicBezTo>
                  <a:cubicBezTo>
                    <a:pt x="1" y="122"/>
                    <a:pt x="368" y="5626"/>
                    <a:pt x="368" y="5659"/>
                  </a:cubicBezTo>
                  <a:lnTo>
                    <a:pt x="35360" y="5826"/>
                  </a:lnTo>
                  <a:cubicBezTo>
                    <a:pt x="35360" y="5826"/>
                    <a:pt x="35293" y="1123"/>
                    <a:pt x="35293" y="556"/>
                  </a:cubicBezTo>
                  <a:cubicBezTo>
                    <a:pt x="35293" y="129"/>
                    <a:pt x="13603" y="1"/>
                    <a:pt x="4568" y="1"/>
                  </a:cubicBez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05;p45">
              <a:extLst>
                <a:ext uri="{FF2B5EF4-FFF2-40B4-BE49-F238E27FC236}">
                  <a16:creationId xmlns:a16="http://schemas.microsoft.com/office/drawing/2014/main" id="{81936DF5-D6EC-7CC0-EA44-29F54A3EE479}"/>
                </a:ext>
              </a:extLst>
            </p:cNvPr>
            <p:cNvSpPr/>
            <p:nvPr/>
          </p:nvSpPr>
          <p:spPr>
            <a:xfrm>
              <a:off x="2962275" y="4328000"/>
              <a:ext cx="884000" cy="145675"/>
            </a:xfrm>
            <a:custGeom>
              <a:avLst/>
              <a:gdLst/>
              <a:ahLst/>
              <a:cxnLst/>
              <a:rect l="l" t="t" r="r" b="b"/>
              <a:pathLst>
                <a:path w="35360" h="5827" extrusionOk="0">
                  <a:moveTo>
                    <a:pt x="4568" y="1"/>
                  </a:moveTo>
                  <a:cubicBezTo>
                    <a:pt x="2309" y="1"/>
                    <a:pt x="842" y="9"/>
                    <a:pt x="701" y="22"/>
                  </a:cubicBezTo>
                  <a:cubicBezTo>
                    <a:pt x="1" y="122"/>
                    <a:pt x="368" y="5626"/>
                    <a:pt x="368" y="5659"/>
                  </a:cubicBezTo>
                  <a:lnTo>
                    <a:pt x="35360" y="5826"/>
                  </a:lnTo>
                  <a:cubicBezTo>
                    <a:pt x="35360" y="5826"/>
                    <a:pt x="35293" y="1123"/>
                    <a:pt x="35293" y="556"/>
                  </a:cubicBezTo>
                  <a:cubicBezTo>
                    <a:pt x="35293" y="129"/>
                    <a:pt x="13603" y="1"/>
                    <a:pt x="4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06;p45">
              <a:extLst>
                <a:ext uri="{FF2B5EF4-FFF2-40B4-BE49-F238E27FC236}">
                  <a16:creationId xmlns:a16="http://schemas.microsoft.com/office/drawing/2014/main" id="{43E6F515-8AA4-851C-E5DF-F5784454F92D}"/>
                </a:ext>
              </a:extLst>
            </p:cNvPr>
            <p:cNvSpPr/>
            <p:nvPr/>
          </p:nvSpPr>
          <p:spPr>
            <a:xfrm>
              <a:off x="2968950" y="4383575"/>
              <a:ext cx="877325" cy="89250"/>
            </a:xfrm>
            <a:custGeom>
              <a:avLst/>
              <a:gdLst/>
              <a:ahLst/>
              <a:cxnLst/>
              <a:rect l="l" t="t" r="r" b="b"/>
              <a:pathLst>
                <a:path w="35093" h="3570" extrusionOk="0">
                  <a:moveTo>
                    <a:pt x="34" y="1"/>
                  </a:moveTo>
                  <a:lnTo>
                    <a:pt x="34" y="1"/>
                  </a:lnTo>
                  <a:cubicBezTo>
                    <a:pt x="1" y="1568"/>
                    <a:pt x="101" y="3403"/>
                    <a:pt x="101" y="3403"/>
                  </a:cubicBezTo>
                  <a:lnTo>
                    <a:pt x="35093" y="3570"/>
                  </a:lnTo>
                  <a:cubicBezTo>
                    <a:pt x="35093" y="3570"/>
                    <a:pt x="35059" y="1568"/>
                    <a:pt x="35026" y="67"/>
                  </a:cubicBezTo>
                  <a:cubicBezTo>
                    <a:pt x="30984" y="1540"/>
                    <a:pt x="25889" y="2061"/>
                    <a:pt x="20701" y="2061"/>
                  </a:cubicBezTo>
                  <a:cubicBezTo>
                    <a:pt x="12959" y="2061"/>
                    <a:pt x="5007" y="899"/>
                    <a:pt x="34"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07;p45">
              <a:extLst>
                <a:ext uri="{FF2B5EF4-FFF2-40B4-BE49-F238E27FC236}">
                  <a16:creationId xmlns:a16="http://schemas.microsoft.com/office/drawing/2014/main" id="{FE2BEE9D-911A-3DC0-0A68-F7FAEBFE3355}"/>
                </a:ext>
              </a:extLst>
            </p:cNvPr>
            <p:cNvSpPr/>
            <p:nvPr/>
          </p:nvSpPr>
          <p:spPr>
            <a:xfrm>
              <a:off x="5196375" y="3316150"/>
              <a:ext cx="104275" cy="73600"/>
            </a:xfrm>
            <a:custGeom>
              <a:avLst/>
              <a:gdLst/>
              <a:ahLst/>
              <a:cxnLst/>
              <a:rect l="l" t="t" r="r" b="b"/>
              <a:pathLst>
                <a:path w="4171" h="2944" extrusionOk="0">
                  <a:moveTo>
                    <a:pt x="668" y="0"/>
                  </a:moveTo>
                  <a:cubicBezTo>
                    <a:pt x="668" y="0"/>
                    <a:pt x="1" y="2402"/>
                    <a:pt x="601" y="2636"/>
                  </a:cubicBezTo>
                  <a:cubicBezTo>
                    <a:pt x="998" y="2803"/>
                    <a:pt x="2194" y="2944"/>
                    <a:pt x="3056" y="2944"/>
                  </a:cubicBezTo>
                  <a:cubicBezTo>
                    <a:pt x="3570" y="2944"/>
                    <a:pt x="3966" y="2894"/>
                    <a:pt x="4004" y="2769"/>
                  </a:cubicBezTo>
                  <a:cubicBezTo>
                    <a:pt x="4070" y="2436"/>
                    <a:pt x="4170" y="301"/>
                    <a:pt x="4170" y="301"/>
                  </a:cubicBezTo>
                  <a:lnTo>
                    <a:pt x="668" y="0"/>
                  </a:ln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08;p45">
              <a:extLst>
                <a:ext uri="{FF2B5EF4-FFF2-40B4-BE49-F238E27FC236}">
                  <a16:creationId xmlns:a16="http://schemas.microsoft.com/office/drawing/2014/main" id="{30E66C43-F228-4161-E6DE-A0FAC4C66F3C}"/>
                </a:ext>
              </a:extLst>
            </p:cNvPr>
            <p:cNvSpPr/>
            <p:nvPr/>
          </p:nvSpPr>
          <p:spPr>
            <a:xfrm>
              <a:off x="5370675" y="3328650"/>
              <a:ext cx="104275" cy="73625"/>
            </a:xfrm>
            <a:custGeom>
              <a:avLst/>
              <a:gdLst/>
              <a:ahLst/>
              <a:cxnLst/>
              <a:rect l="l" t="t" r="r" b="b"/>
              <a:pathLst>
                <a:path w="4171" h="2945" extrusionOk="0">
                  <a:moveTo>
                    <a:pt x="668" y="1"/>
                  </a:moveTo>
                  <a:cubicBezTo>
                    <a:pt x="668" y="1"/>
                    <a:pt x="0" y="2403"/>
                    <a:pt x="601" y="2636"/>
                  </a:cubicBezTo>
                  <a:cubicBezTo>
                    <a:pt x="998" y="2803"/>
                    <a:pt x="2193" y="2944"/>
                    <a:pt x="3056" y="2944"/>
                  </a:cubicBezTo>
                  <a:cubicBezTo>
                    <a:pt x="3570" y="2944"/>
                    <a:pt x="3966" y="2894"/>
                    <a:pt x="4003" y="2769"/>
                  </a:cubicBezTo>
                  <a:cubicBezTo>
                    <a:pt x="4070" y="2436"/>
                    <a:pt x="4170" y="301"/>
                    <a:pt x="4170" y="301"/>
                  </a:cubicBezTo>
                  <a:lnTo>
                    <a:pt x="668" y="1"/>
                  </a:ln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09;p45">
              <a:extLst>
                <a:ext uri="{FF2B5EF4-FFF2-40B4-BE49-F238E27FC236}">
                  <a16:creationId xmlns:a16="http://schemas.microsoft.com/office/drawing/2014/main" id="{6B1AFF82-0028-AA98-6F9D-32369BCBC664}"/>
                </a:ext>
              </a:extLst>
            </p:cNvPr>
            <p:cNvSpPr/>
            <p:nvPr/>
          </p:nvSpPr>
          <p:spPr>
            <a:xfrm>
              <a:off x="5544975" y="3342825"/>
              <a:ext cx="104250" cy="72775"/>
            </a:xfrm>
            <a:custGeom>
              <a:avLst/>
              <a:gdLst/>
              <a:ahLst/>
              <a:cxnLst/>
              <a:rect l="l" t="t" r="r" b="b"/>
              <a:pathLst>
                <a:path w="4170" h="2911" extrusionOk="0">
                  <a:moveTo>
                    <a:pt x="701" y="1"/>
                  </a:moveTo>
                  <a:cubicBezTo>
                    <a:pt x="701" y="1"/>
                    <a:pt x="0" y="2369"/>
                    <a:pt x="634" y="2603"/>
                  </a:cubicBezTo>
                  <a:cubicBezTo>
                    <a:pt x="1031" y="2770"/>
                    <a:pt x="2226" y="2911"/>
                    <a:pt x="3089" y="2911"/>
                  </a:cubicBezTo>
                  <a:cubicBezTo>
                    <a:pt x="3603" y="2911"/>
                    <a:pt x="3999" y="2861"/>
                    <a:pt x="4036" y="2736"/>
                  </a:cubicBezTo>
                  <a:cubicBezTo>
                    <a:pt x="4103" y="2403"/>
                    <a:pt x="4170" y="268"/>
                    <a:pt x="4170" y="268"/>
                  </a:cubicBezTo>
                  <a:lnTo>
                    <a:pt x="701" y="1"/>
                  </a:ln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10;p45">
              <a:extLst>
                <a:ext uri="{FF2B5EF4-FFF2-40B4-BE49-F238E27FC236}">
                  <a16:creationId xmlns:a16="http://schemas.microsoft.com/office/drawing/2014/main" id="{5E5693FD-D9F7-8B7C-9BEF-9A36718800B0}"/>
                </a:ext>
              </a:extLst>
            </p:cNvPr>
            <p:cNvSpPr/>
            <p:nvPr/>
          </p:nvSpPr>
          <p:spPr>
            <a:xfrm>
              <a:off x="5196375" y="3316150"/>
              <a:ext cx="104275" cy="73600"/>
            </a:xfrm>
            <a:custGeom>
              <a:avLst/>
              <a:gdLst/>
              <a:ahLst/>
              <a:cxnLst/>
              <a:rect l="l" t="t" r="r" b="b"/>
              <a:pathLst>
                <a:path w="4171" h="2944" extrusionOk="0">
                  <a:moveTo>
                    <a:pt x="668" y="0"/>
                  </a:moveTo>
                  <a:cubicBezTo>
                    <a:pt x="668" y="0"/>
                    <a:pt x="1" y="2402"/>
                    <a:pt x="601" y="2636"/>
                  </a:cubicBezTo>
                  <a:cubicBezTo>
                    <a:pt x="998" y="2803"/>
                    <a:pt x="2194" y="2944"/>
                    <a:pt x="3056" y="2944"/>
                  </a:cubicBezTo>
                  <a:cubicBezTo>
                    <a:pt x="3570" y="2944"/>
                    <a:pt x="3966" y="2894"/>
                    <a:pt x="4004" y="2769"/>
                  </a:cubicBezTo>
                  <a:cubicBezTo>
                    <a:pt x="4070" y="2436"/>
                    <a:pt x="4170" y="301"/>
                    <a:pt x="4170" y="301"/>
                  </a:cubicBezTo>
                  <a:lnTo>
                    <a:pt x="6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11;p45">
              <a:extLst>
                <a:ext uri="{FF2B5EF4-FFF2-40B4-BE49-F238E27FC236}">
                  <a16:creationId xmlns:a16="http://schemas.microsoft.com/office/drawing/2014/main" id="{CE13FF02-AB47-C600-F8EA-D11D41755E64}"/>
                </a:ext>
              </a:extLst>
            </p:cNvPr>
            <p:cNvSpPr/>
            <p:nvPr/>
          </p:nvSpPr>
          <p:spPr>
            <a:xfrm>
              <a:off x="5370675" y="3328650"/>
              <a:ext cx="104275" cy="73625"/>
            </a:xfrm>
            <a:custGeom>
              <a:avLst/>
              <a:gdLst/>
              <a:ahLst/>
              <a:cxnLst/>
              <a:rect l="l" t="t" r="r" b="b"/>
              <a:pathLst>
                <a:path w="4171" h="2945" extrusionOk="0">
                  <a:moveTo>
                    <a:pt x="668" y="1"/>
                  </a:moveTo>
                  <a:cubicBezTo>
                    <a:pt x="668" y="1"/>
                    <a:pt x="0" y="2403"/>
                    <a:pt x="601" y="2636"/>
                  </a:cubicBezTo>
                  <a:cubicBezTo>
                    <a:pt x="998" y="2803"/>
                    <a:pt x="2193" y="2944"/>
                    <a:pt x="3056" y="2944"/>
                  </a:cubicBezTo>
                  <a:cubicBezTo>
                    <a:pt x="3570" y="2944"/>
                    <a:pt x="3966" y="2894"/>
                    <a:pt x="4003" y="2769"/>
                  </a:cubicBezTo>
                  <a:cubicBezTo>
                    <a:pt x="4070" y="2436"/>
                    <a:pt x="4170" y="301"/>
                    <a:pt x="4170" y="301"/>
                  </a:cubicBezTo>
                  <a:lnTo>
                    <a:pt x="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12;p45">
              <a:extLst>
                <a:ext uri="{FF2B5EF4-FFF2-40B4-BE49-F238E27FC236}">
                  <a16:creationId xmlns:a16="http://schemas.microsoft.com/office/drawing/2014/main" id="{36993CD8-56B9-1902-0BA6-BEDD840AA691}"/>
                </a:ext>
              </a:extLst>
            </p:cNvPr>
            <p:cNvSpPr/>
            <p:nvPr/>
          </p:nvSpPr>
          <p:spPr>
            <a:xfrm>
              <a:off x="5544975" y="3342825"/>
              <a:ext cx="104250" cy="72775"/>
            </a:xfrm>
            <a:custGeom>
              <a:avLst/>
              <a:gdLst/>
              <a:ahLst/>
              <a:cxnLst/>
              <a:rect l="l" t="t" r="r" b="b"/>
              <a:pathLst>
                <a:path w="4170" h="2911" extrusionOk="0">
                  <a:moveTo>
                    <a:pt x="701" y="1"/>
                  </a:moveTo>
                  <a:cubicBezTo>
                    <a:pt x="701" y="1"/>
                    <a:pt x="0" y="2369"/>
                    <a:pt x="634" y="2603"/>
                  </a:cubicBezTo>
                  <a:cubicBezTo>
                    <a:pt x="1031" y="2770"/>
                    <a:pt x="2226" y="2911"/>
                    <a:pt x="3089" y="2911"/>
                  </a:cubicBezTo>
                  <a:cubicBezTo>
                    <a:pt x="3603" y="2911"/>
                    <a:pt x="3999" y="2861"/>
                    <a:pt x="4036" y="2736"/>
                  </a:cubicBezTo>
                  <a:cubicBezTo>
                    <a:pt x="4103" y="2403"/>
                    <a:pt x="4170" y="268"/>
                    <a:pt x="4170" y="268"/>
                  </a:cubicBezTo>
                  <a:lnTo>
                    <a:pt x="7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13;p45">
              <a:extLst>
                <a:ext uri="{FF2B5EF4-FFF2-40B4-BE49-F238E27FC236}">
                  <a16:creationId xmlns:a16="http://schemas.microsoft.com/office/drawing/2014/main" id="{38959B37-BA96-9CA3-E81C-F02A3735281A}"/>
                </a:ext>
              </a:extLst>
            </p:cNvPr>
            <p:cNvSpPr/>
            <p:nvPr/>
          </p:nvSpPr>
          <p:spPr>
            <a:xfrm>
              <a:off x="5670875" y="2727400"/>
              <a:ext cx="287750" cy="289400"/>
            </a:xfrm>
            <a:custGeom>
              <a:avLst/>
              <a:gdLst/>
              <a:ahLst/>
              <a:cxnLst/>
              <a:rect l="l" t="t" r="r" b="b"/>
              <a:pathLst>
                <a:path w="11510" h="11576" extrusionOk="0">
                  <a:moveTo>
                    <a:pt x="10175" y="0"/>
                  </a:moveTo>
                  <a:cubicBezTo>
                    <a:pt x="9135" y="8935"/>
                    <a:pt x="3254" y="9830"/>
                    <a:pt x="938" y="9830"/>
                  </a:cubicBezTo>
                  <a:cubicBezTo>
                    <a:pt x="358" y="9830"/>
                    <a:pt x="1" y="9774"/>
                    <a:pt x="1" y="9774"/>
                  </a:cubicBezTo>
                  <a:lnTo>
                    <a:pt x="1" y="9774"/>
                  </a:lnTo>
                  <a:lnTo>
                    <a:pt x="268" y="11575"/>
                  </a:lnTo>
                  <a:cubicBezTo>
                    <a:pt x="10875" y="11475"/>
                    <a:pt x="11509" y="0"/>
                    <a:pt x="11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14;p45">
              <a:extLst>
                <a:ext uri="{FF2B5EF4-FFF2-40B4-BE49-F238E27FC236}">
                  <a16:creationId xmlns:a16="http://schemas.microsoft.com/office/drawing/2014/main" id="{25F60BFD-1748-1665-6FAE-13A9477BF22F}"/>
                </a:ext>
              </a:extLst>
            </p:cNvPr>
            <p:cNvSpPr/>
            <p:nvPr/>
          </p:nvSpPr>
          <p:spPr>
            <a:xfrm>
              <a:off x="5122150" y="2854675"/>
              <a:ext cx="657175" cy="498800"/>
            </a:xfrm>
            <a:custGeom>
              <a:avLst/>
              <a:gdLst/>
              <a:ahLst/>
              <a:cxnLst/>
              <a:rect l="l" t="t" r="r" b="b"/>
              <a:pathLst>
                <a:path w="26287" h="19952" extrusionOk="0">
                  <a:moveTo>
                    <a:pt x="2647" y="0"/>
                  </a:moveTo>
                  <a:cubicBezTo>
                    <a:pt x="2020" y="0"/>
                    <a:pt x="1625" y="5"/>
                    <a:pt x="1535" y="13"/>
                  </a:cubicBezTo>
                  <a:cubicBezTo>
                    <a:pt x="768" y="46"/>
                    <a:pt x="1" y="18459"/>
                    <a:pt x="1" y="18459"/>
                  </a:cubicBezTo>
                  <a:cubicBezTo>
                    <a:pt x="225" y="19279"/>
                    <a:pt x="13255" y="19951"/>
                    <a:pt x="20289" y="19951"/>
                  </a:cubicBezTo>
                  <a:cubicBezTo>
                    <a:pt x="22699" y="19951"/>
                    <a:pt x="24405" y="19872"/>
                    <a:pt x="24652" y="19694"/>
                  </a:cubicBezTo>
                  <a:cubicBezTo>
                    <a:pt x="25519" y="18960"/>
                    <a:pt x="26286" y="3582"/>
                    <a:pt x="25719" y="1848"/>
                  </a:cubicBezTo>
                  <a:cubicBezTo>
                    <a:pt x="25248" y="287"/>
                    <a:pt x="7365" y="0"/>
                    <a:pt x="2647"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15;p45">
              <a:extLst>
                <a:ext uri="{FF2B5EF4-FFF2-40B4-BE49-F238E27FC236}">
                  <a16:creationId xmlns:a16="http://schemas.microsoft.com/office/drawing/2014/main" id="{7118484A-FF2F-253F-523C-3E4CD878C40F}"/>
                </a:ext>
              </a:extLst>
            </p:cNvPr>
            <p:cNvSpPr/>
            <p:nvPr/>
          </p:nvSpPr>
          <p:spPr>
            <a:xfrm>
              <a:off x="5122150" y="2854675"/>
              <a:ext cx="657175" cy="498800"/>
            </a:xfrm>
            <a:custGeom>
              <a:avLst/>
              <a:gdLst/>
              <a:ahLst/>
              <a:cxnLst/>
              <a:rect l="l" t="t" r="r" b="b"/>
              <a:pathLst>
                <a:path w="26287" h="19952" extrusionOk="0">
                  <a:moveTo>
                    <a:pt x="2647" y="0"/>
                  </a:moveTo>
                  <a:cubicBezTo>
                    <a:pt x="2020" y="0"/>
                    <a:pt x="1625" y="5"/>
                    <a:pt x="1535" y="13"/>
                  </a:cubicBezTo>
                  <a:cubicBezTo>
                    <a:pt x="768" y="46"/>
                    <a:pt x="1" y="18459"/>
                    <a:pt x="1" y="18459"/>
                  </a:cubicBezTo>
                  <a:cubicBezTo>
                    <a:pt x="225" y="19279"/>
                    <a:pt x="13255" y="19951"/>
                    <a:pt x="20289" y="19951"/>
                  </a:cubicBezTo>
                  <a:cubicBezTo>
                    <a:pt x="22699" y="19951"/>
                    <a:pt x="24405" y="19872"/>
                    <a:pt x="24652" y="19694"/>
                  </a:cubicBezTo>
                  <a:cubicBezTo>
                    <a:pt x="25519" y="18960"/>
                    <a:pt x="26286" y="3582"/>
                    <a:pt x="25719" y="1848"/>
                  </a:cubicBezTo>
                  <a:cubicBezTo>
                    <a:pt x="25248" y="287"/>
                    <a:pt x="7365" y="0"/>
                    <a:pt x="26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16;p45">
              <a:extLst>
                <a:ext uri="{FF2B5EF4-FFF2-40B4-BE49-F238E27FC236}">
                  <a16:creationId xmlns:a16="http://schemas.microsoft.com/office/drawing/2014/main" id="{50A0491A-75BE-3C22-44AD-EE60CB741A4C}"/>
                </a:ext>
              </a:extLst>
            </p:cNvPr>
            <p:cNvSpPr/>
            <p:nvPr/>
          </p:nvSpPr>
          <p:spPr>
            <a:xfrm>
              <a:off x="5198050" y="2854975"/>
              <a:ext cx="566250" cy="129400"/>
            </a:xfrm>
            <a:custGeom>
              <a:avLst/>
              <a:gdLst/>
              <a:ahLst/>
              <a:cxnLst/>
              <a:rect l="l" t="t" r="r" b="b"/>
              <a:pathLst>
                <a:path w="22650" h="5176" extrusionOk="0">
                  <a:moveTo>
                    <a:pt x="0" y="1"/>
                  </a:moveTo>
                  <a:cubicBezTo>
                    <a:pt x="2808" y="3357"/>
                    <a:pt x="7215" y="5176"/>
                    <a:pt x="11960" y="5176"/>
                  </a:cubicBezTo>
                  <a:cubicBezTo>
                    <a:pt x="14995" y="5176"/>
                    <a:pt x="18169" y="4431"/>
                    <a:pt x="21149" y="2870"/>
                  </a:cubicBezTo>
                  <a:cubicBezTo>
                    <a:pt x="21683" y="2569"/>
                    <a:pt x="22183" y="2236"/>
                    <a:pt x="22650" y="1836"/>
                  </a:cubicBezTo>
                  <a:cubicBezTo>
                    <a:pt x="22183" y="335"/>
                    <a:pt x="527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17;p45">
              <a:extLst>
                <a:ext uri="{FF2B5EF4-FFF2-40B4-BE49-F238E27FC236}">
                  <a16:creationId xmlns:a16="http://schemas.microsoft.com/office/drawing/2014/main" id="{E8F95845-6B1C-5339-BAEA-B4D74158C0CA}"/>
                </a:ext>
              </a:extLst>
            </p:cNvPr>
            <p:cNvSpPr/>
            <p:nvPr/>
          </p:nvSpPr>
          <p:spPr>
            <a:xfrm>
              <a:off x="5093800" y="2247300"/>
              <a:ext cx="872650" cy="711350"/>
            </a:xfrm>
            <a:custGeom>
              <a:avLst/>
              <a:gdLst/>
              <a:ahLst/>
              <a:cxnLst/>
              <a:rect l="l" t="t" r="r" b="b"/>
              <a:pathLst>
                <a:path w="34906" h="28454" extrusionOk="0">
                  <a:moveTo>
                    <a:pt x="17128" y="1"/>
                  </a:moveTo>
                  <a:cubicBezTo>
                    <a:pt x="16839" y="1"/>
                    <a:pt x="16545" y="8"/>
                    <a:pt x="16246" y="24"/>
                  </a:cubicBezTo>
                  <a:cubicBezTo>
                    <a:pt x="1" y="858"/>
                    <a:pt x="1769" y="16336"/>
                    <a:pt x="1769" y="16336"/>
                  </a:cubicBezTo>
                  <a:cubicBezTo>
                    <a:pt x="2481" y="24050"/>
                    <a:pt x="8884" y="28453"/>
                    <a:pt x="16149" y="28453"/>
                  </a:cubicBezTo>
                  <a:cubicBezTo>
                    <a:pt x="19093" y="28453"/>
                    <a:pt x="22180" y="27730"/>
                    <a:pt x="25085" y="26209"/>
                  </a:cubicBezTo>
                  <a:cubicBezTo>
                    <a:pt x="34905" y="21070"/>
                    <a:pt x="32295" y="1"/>
                    <a:pt x="17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18;p45">
              <a:extLst>
                <a:ext uri="{FF2B5EF4-FFF2-40B4-BE49-F238E27FC236}">
                  <a16:creationId xmlns:a16="http://schemas.microsoft.com/office/drawing/2014/main" id="{9298DACE-AF92-24DD-A192-DD095419C005}"/>
                </a:ext>
              </a:extLst>
            </p:cNvPr>
            <p:cNvSpPr/>
            <p:nvPr/>
          </p:nvSpPr>
          <p:spPr>
            <a:xfrm>
              <a:off x="5261625" y="2441900"/>
              <a:ext cx="504150" cy="344500"/>
            </a:xfrm>
            <a:custGeom>
              <a:avLst/>
              <a:gdLst/>
              <a:ahLst/>
              <a:cxnLst/>
              <a:rect l="l" t="t" r="r" b="b"/>
              <a:pathLst>
                <a:path w="20166" h="13780" extrusionOk="0">
                  <a:moveTo>
                    <a:pt x="9947" y="0"/>
                  </a:moveTo>
                  <a:cubicBezTo>
                    <a:pt x="1234" y="0"/>
                    <a:pt x="1" y="12740"/>
                    <a:pt x="8932" y="13722"/>
                  </a:cubicBezTo>
                  <a:cubicBezTo>
                    <a:pt x="9273" y="13761"/>
                    <a:pt x="9604" y="13779"/>
                    <a:pt x="9925" y="13779"/>
                  </a:cubicBezTo>
                  <a:cubicBezTo>
                    <a:pt x="18177" y="13779"/>
                    <a:pt x="20166" y="1461"/>
                    <a:pt x="11401" y="112"/>
                  </a:cubicBezTo>
                  <a:cubicBezTo>
                    <a:pt x="10895" y="36"/>
                    <a:pt x="10410" y="0"/>
                    <a:pt x="9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819;p45">
              <a:extLst>
                <a:ext uri="{FF2B5EF4-FFF2-40B4-BE49-F238E27FC236}">
                  <a16:creationId xmlns:a16="http://schemas.microsoft.com/office/drawing/2014/main" id="{6475C98D-59DC-C545-D6E7-BFB3040B06BF}"/>
                </a:ext>
              </a:extLst>
            </p:cNvPr>
            <p:cNvSpPr/>
            <p:nvPr/>
          </p:nvSpPr>
          <p:spPr>
            <a:xfrm>
              <a:off x="5135500" y="2614825"/>
              <a:ext cx="729725" cy="343675"/>
            </a:xfrm>
            <a:custGeom>
              <a:avLst/>
              <a:gdLst/>
              <a:ahLst/>
              <a:cxnLst/>
              <a:rect l="l" t="t" r="r" b="b"/>
              <a:pathLst>
                <a:path w="29189" h="13747" extrusionOk="0">
                  <a:moveTo>
                    <a:pt x="1" y="0"/>
                  </a:moveTo>
                  <a:cubicBezTo>
                    <a:pt x="1" y="1001"/>
                    <a:pt x="67" y="1635"/>
                    <a:pt x="67" y="1635"/>
                  </a:cubicBezTo>
                  <a:cubicBezTo>
                    <a:pt x="780" y="9332"/>
                    <a:pt x="7211" y="13746"/>
                    <a:pt x="14469" y="13746"/>
                  </a:cubicBezTo>
                  <a:cubicBezTo>
                    <a:pt x="17402" y="13746"/>
                    <a:pt x="20470" y="13025"/>
                    <a:pt x="23351" y="11508"/>
                  </a:cubicBezTo>
                  <a:cubicBezTo>
                    <a:pt x="27087" y="9607"/>
                    <a:pt x="29021" y="5371"/>
                    <a:pt x="29188" y="934"/>
                  </a:cubicBezTo>
                  <a:lnTo>
                    <a:pt x="29188" y="934"/>
                  </a:lnTo>
                  <a:cubicBezTo>
                    <a:pt x="27229" y="4572"/>
                    <a:pt x="23358" y="8673"/>
                    <a:pt x="16115" y="8673"/>
                  </a:cubicBezTo>
                  <a:cubicBezTo>
                    <a:pt x="15587" y="8673"/>
                    <a:pt x="15042" y="8652"/>
                    <a:pt x="14478" y="8606"/>
                  </a:cubicBezTo>
                  <a:cubicBezTo>
                    <a:pt x="6339" y="7972"/>
                    <a:pt x="2136" y="3669"/>
                    <a:pt x="1"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20;p45">
              <a:extLst>
                <a:ext uri="{FF2B5EF4-FFF2-40B4-BE49-F238E27FC236}">
                  <a16:creationId xmlns:a16="http://schemas.microsoft.com/office/drawing/2014/main" id="{CAD6771D-A0B3-A39A-B41F-23CC0D99E97F}"/>
                </a:ext>
              </a:extLst>
            </p:cNvPr>
            <p:cNvSpPr/>
            <p:nvPr/>
          </p:nvSpPr>
          <p:spPr>
            <a:xfrm>
              <a:off x="5271100" y="2442025"/>
              <a:ext cx="486050" cy="332575"/>
            </a:xfrm>
            <a:custGeom>
              <a:avLst/>
              <a:gdLst/>
              <a:ahLst/>
              <a:cxnLst/>
              <a:rect l="l" t="t" r="r" b="b"/>
              <a:pathLst>
                <a:path w="19442" h="13303" extrusionOk="0">
                  <a:moveTo>
                    <a:pt x="9596" y="1"/>
                  </a:moveTo>
                  <a:cubicBezTo>
                    <a:pt x="1195" y="1"/>
                    <a:pt x="1" y="12268"/>
                    <a:pt x="8587" y="13250"/>
                  </a:cubicBezTo>
                  <a:cubicBezTo>
                    <a:pt x="8906" y="13285"/>
                    <a:pt x="9217" y="13302"/>
                    <a:pt x="9519" y="13302"/>
                  </a:cubicBezTo>
                  <a:cubicBezTo>
                    <a:pt x="17520" y="13302"/>
                    <a:pt x="19442" y="1393"/>
                    <a:pt x="10988" y="107"/>
                  </a:cubicBezTo>
                  <a:cubicBezTo>
                    <a:pt x="10505" y="35"/>
                    <a:pt x="10040" y="1"/>
                    <a:pt x="9596"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821;p45">
              <a:extLst>
                <a:ext uri="{FF2B5EF4-FFF2-40B4-BE49-F238E27FC236}">
                  <a16:creationId xmlns:a16="http://schemas.microsoft.com/office/drawing/2014/main" id="{6F5E694D-E257-D002-4048-74FD89622ADF}"/>
                </a:ext>
              </a:extLst>
            </p:cNvPr>
            <p:cNvSpPr/>
            <p:nvPr/>
          </p:nvSpPr>
          <p:spPr>
            <a:xfrm>
              <a:off x="5271100" y="2442025"/>
              <a:ext cx="486050" cy="332575"/>
            </a:xfrm>
            <a:custGeom>
              <a:avLst/>
              <a:gdLst/>
              <a:ahLst/>
              <a:cxnLst/>
              <a:rect l="l" t="t" r="r" b="b"/>
              <a:pathLst>
                <a:path w="19442" h="13303" extrusionOk="0">
                  <a:moveTo>
                    <a:pt x="9596" y="1"/>
                  </a:moveTo>
                  <a:cubicBezTo>
                    <a:pt x="1195" y="1"/>
                    <a:pt x="1" y="12268"/>
                    <a:pt x="8587" y="13250"/>
                  </a:cubicBezTo>
                  <a:cubicBezTo>
                    <a:pt x="8906" y="13285"/>
                    <a:pt x="9217" y="13302"/>
                    <a:pt x="9519" y="13302"/>
                  </a:cubicBezTo>
                  <a:cubicBezTo>
                    <a:pt x="17520" y="13302"/>
                    <a:pt x="19442" y="1393"/>
                    <a:pt x="10988" y="107"/>
                  </a:cubicBezTo>
                  <a:cubicBezTo>
                    <a:pt x="10505" y="35"/>
                    <a:pt x="10040" y="1"/>
                    <a:pt x="9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22;p45">
              <a:extLst>
                <a:ext uri="{FF2B5EF4-FFF2-40B4-BE49-F238E27FC236}">
                  <a16:creationId xmlns:a16="http://schemas.microsoft.com/office/drawing/2014/main" id="{4015FDA7-ACC3-137D-8C9A-2B2734440293}"/>
                </a:ext>
              </a:extLst>
            </p:cNvPr>
            <p:cNvSpPr/>
            <p:nvPr/>
          </p:nvSpPr>
          <p:spPr>
            <a:xfrm>
              <a:off x="5404200" y="2517950"/>
              <a:ext cx="213450" cy="148225"/>
            </a:xfrm>
            <a:custGeom>
              <a:avLst/>
              <a:gdLst/>
              <a:ahLst/>
              <a:cxnLst/>
              <a:rect l="l" t="t" r="r" b="b"/>
              <a:pathLst>
                <a:path w="8538" h="5929" extrusionOk="0">
                  <a:moveTo>
                    <a:pt x="4332" y="0"/>
                  </a:moveTo>
                  <a:cubicBezTo>
                    <a:pt x="1" y="0"/>
                    <a:pt x="227" y="5516"/>
                    <a:pt x="4030" y="5910"/>
                  </a:cubicBezTo>
                  <a:cubicBezTo>
                    <a:pt x="4130" y="5922"/>
                    <a:pt x="4228" y="5929"/>
                    <a:pt x="4325" y="5929"/>
                  </a:cubicBezTo>
                  <a:cubicBezTo>
                    <a:pt x="7286" y="5929"/>
                    <a:pt x="8537" y="167"/>
                    <a:pt x="4564" y="6"/>
                  </a:cubicBezTo>
                  <a:cubicBezTo>
                    <a:pt x="4485" y="2"/>
                    <a:pt x="4408" y="0"/>
                    <a:pt x="4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823;p45">
              <a:extLst>
                <a:ext uri="{FF2B5EF4-FFF2-40B4-BE49-F238E27FC236}">
                  <a16:creationId xmlns:a16="http://schemas.microsoft.com/office/drawing/2014/main" id="{F3799EBD-C90E-F1B7-82C7-7B05B84DFD35}"/>
                </a:ext>
              </a:extLst>
            </p:cNvPr>
            <p:cNvSpPr/>
            <p:nvPr/>
          </p:nvSpPr>
          <p:spPr>
            <a:xfrm>
              <a:off x="5464175" y="2555525"/>
              <a:ext cx="93075" cy="64450"/>
            </a:xfrm>
            <a:custGeom>
              <a:avLst/>
              <a:gdLst/>
              <a:ahLst/>
              <a:cxnLst/>
              <a:rect l="l" t="t" r="r" b="b"/>
              <a:pathLst>
                <a:path w="3723" h="2578" extrusionOk="0">
                  <a:moveTo>
                    <a:pt x="1883" y="1"/>
                  </a:moveTo>
                  <a:cubicBezTo>
                    <a:pt x="1" y="1"/>
                    <a:pt x="129" y="2409"/>
                    <a:pt x="1764" y="2572"/>
                  </a:cubicBezTo>
                  <a:cubicBezTo>
                    <a:pt x="1798" y="2575"/>
                    <a:pt x="1831" y="2577"/>
                    <a:pt x="1864" y="2577"/>
                  </a:cubicBezTo>
                  <a:cubicBezTo>
                    <a:pt x="3162" y="2577"/>
                    <a:pt x="3722" y="69"/>
                    <a:pt x="1998" y="4"/>
                  </a:cubicBezTo>
                  <a:cubicBezTo>
                    <a:pt x="1959" y="2"/>
                    <a:pt x="1920" y="1"/>
                    <a:pt x="1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24;p45">
              <a:extLst>
                <a:ext uri="{FF2B5EF4-FFF2-40B4-BE49-F238E27FC236}">
                  <a16:creationId xmlns:a16="http://schemas.microsoft.com/office/drawing/2014/main" id="{83DC8FF4-AB61-E6F0-7A87-96559B7AC2CC}"/>
                </a:ext>
              </a:extLst>
            </p:cNvPr>
            <p:cNvSpPr/>
            <p:nvPr/>
          </p:nvSpPr>
          <p:spPr>
            <a:xfrm>
              <a:off x="5256425" y="3052600"/>
              <a:ext cx="398650" cy="198525"/>
            </a:xfrm>
            <a:custGeom>
              <a:avLst/>
              <a:gdLst/>
              <a:ahLst/>
              <a:cxnLst/>
              <a:rect l="l" t="t" r="r" b="b"/>
              <a:pathLst>
                <a:path w="15946" h="7941" extrusionOk="0">
                  <a:moveTo>
                    <a:pt x="996" y="0"/>
                  </a:moveTo>
                  <a:cubicBezTo>
                    <a:pt x="956" y="0"/>
                    <a:pt x="924" y="1"/>
                    <a:pt x="901" y="2"/>
                  </a:cubicBezTo>
                  <a:cubicBezTo>
                    <a:pt x="67" y="35"/>
                    <a:pt x="0" y="7007"/>
                    <a:pt x="167" y="7307"/>
                  </a:cubicBezTo>
                  <a:lnTo>
                    <a:pt x="15345" y="7941"/>
                  </a:lnTo>
                  <a:cubicBezTo>
                    <a:pt x="15345" y="7941"/>
                    <a:pt x="15945" y="2770"/>
                    <a:pt x="15745" y="1669"/>
                  </a:cubicBezTo>
                  <a:cubicBezTo>
                    <a:pt x="15518" y="598"/>
                    <a:pt x="2484" y="0"/>
                    <a:pt x="996"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825;p45">
              <a:extLst>
                <a:ext uri="{FF2B5EF4-FFF2-40B4-BE49-F238E27FC236}">
                  <a16:creationId xmlns:a16="http://schemas.microsoft.com/office/drawing/2014/main" id="{C40E2600-5A7B-A310-A5D6-D61E5124A7E1}"/>
                </a:ext>
              </a:extLst>
            </p:cNvPr>
            <p:cNvSpPr/>
            <p:nvPr/>
          </p:nvSpPr>
          <p:spPr>
            <a:xfrm>
              <a:off x="5256425" y="3052600"/>
              <a:ext cx="398650" cy="198525"/>
            </a:xfrm>
            <a:custGeom>
              <a:avLst/>
              <a:gdLst/>
              <a:ahLst/>
              <a:cxnLst/>
              <a:rect l="l" t="t" r="r" b="b"/>
              <a:pathLst>
                <a:path w="15946" h="7941" extrusionOk="0">
                  <a:moveTo>
                    <a:pt x="996" y="0"/>
                  </a:moveTo>
                  <a:cubicBezTo>
                    <a:pt x="956" y="0"/>
                    <a:pt x="924" y="1"/>
                    <a:pt x="901" y="2"/>
                  </a:cubicBezTo>
                  <a:cubicBezTo>
                    <a:pt x="67" y="35"/>
                    <a:pt x="0" y="7007"/>
                    <a:pt x="167" y="7307"/>
                  </a:cubicBezTo>
                  <a:lnTo>
                    <a:pt x="15345" y="7941"/>
                  </a:lnTo>
                  <a:cubicBezTo>
                    <a:pt x="15345" y="7941"/>
                    <a:pt x="15945" y="2770"/>
                    <a:pt x="15745" y="1669"/>
                  </a:cubicBezTo>
                  <a:cubicBezTo>
                    <a:pt x="15518" y="598"/>
                    <a:pt x="2484" y="0"/>
                    <a:pt x="9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826;p45">
              <a:extLst>
                <a:ext uri="{FF2B5EF4-FFF2-40B4-BE49-F238E27FC236}">
                  <a16:creationId xmlns:a16="http://schemas.microsoft.com/office/drawing/2014/main" id="{21ADCDBD-D12C-C136-038C-4E7C8CF2AC16}"/>
                </a:ext>
              </a:extLst>
            </p:cNvPr>
            <p:cNvSpPr/>
            <p:nvPr/>
          </p:nvSpPr>
          <p:spPr>
            <a:xfrm>
              <a:off x="5852650" y="2642075"/>
              <a:ext cx="174200" cy="111850"/>
            </a:xfrm>
            <a:custGeom>
              <a:avLst/>
              <a:gdLst/>
              <a:ahLst/>
              <a:cxnLst/>
              <a:rect l="l" t="t" r="r" b="b"/>
              <a:pathLst>
                <a:path w="6968" h="4474" extrusionOk="0">
                  <a:moveTo>
                    <a:pt x="3607" y="1"/>
                  </a:moveTo>
                  <a:cubicBezTo>
                    <a:pt x="1034" y="1"/>
                    <a:pt x="0" y="4101"/>
                    <a:pt x="3404" y="4447"/>
                  </a:cubicBezTo>
                  <a:cubicBezTo>
                    <a:pt x="3564" y="4465"/>
                    <a:pt x="3716" y="4474"/>
                    <a:pt x="3861" y="4474"/>
                  </a:cubicBezTo>
                  <a:cubicBezTo>
                    <a:pt x="6968" y="4474"/>
                    <a:pt x="6844" y="554"/>
                    <a:pt x="4071" y="44"/>
                  </a:cubicBezTo>
                  <a:cubicBezTo>
                    <a:pt x="3912" y="15"/>
                    <a:pt x="3757" y="1"/>
                    <a:pt x="3607" y="1"/>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827;p45">
              <a:extLst>
                <a:ext uri="{FF2B5EF4-FFF2-40B4-BE49-F238E27FC236}">
                  <a16:creationId xmlns:a16="http://schemas.microsoft.com/office/drawing/2014/main" id="{8126330F-58FC-8E2E-50C8-29BF2CCBC59F}"/>
                </a:ext>
              </a:extLst>
            </p:cNvPr>
            <p:cNvSpPr/>
            <p:nvPr/>
          </p:nvSpPr>
          <p:spPr>
            <a:xfrm>
              <a:off x="5852650" y="2642075"/>
              <a:ext cx="174200" cy="111850"/>
            </a:xfrm>
            <a:custGeom>
              <a:avLst/>
              <a:gdLst/>
              <a:ahLst/>
              <a:cxnLst/>
              <a:rect l="l" t="t" r="r" b="b"/>
              <a:pathLst>
                <a:path w="6968" h="4474" extrusionOk="0">
                  <a:moveTo>
                    <a:pt x="3607" y="1"/>
                  </a:moveTo>
                  <a:cubicBezTo>
                    <a:pt x="1034" y="1"/>
                    <a:pt x="0" y="4101"/>
                    <a:pt x="3404" y="4447"/>
                  </a:cubicBezTo>
                  <a:cubicBezTo>
                    <a:pt x="3564" y="4465"/>
                    <a:pt x="3716" y="4474"/>
                    <a:pt x="3861" y="4474"/>
                  </a:cubicBezTo>
                  <a:cubicBezTo>
                    <a:pt x="6968" y="4474"/>
                    <a:pt x="6844" y="554"/>
                    <a:pt x="4071" y="44"/>
                  </a:cubicBezTo>
                  <a:cubicBezTo>
                    <a:pt x="3912" y="15"/>
                    <a:pt x="3757" y="1"/>
                    <a:pt x="3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828;p45">
              <a:extLst>
                <a:ext uri="{FF2B5EF4-FFF2-40B4-BE49-F238E27FC236}">
                  <a16:creationId xmlns:a16="http://schemas.microsoft.com/office/drawing/2014/main" id="{08F51805-3B66-A7A9-7607-C6A0A8A499B5}"/>
                </a:ext>
              </a:extLst>
            </p:cNvPr>
            <p:cNvSpPr/>
            <p:nvPr/>
          </p:nvSpPr>
          <p:spPr>
            <a:xfrm>
              <a:off x="5742600" y="2129000"/>
              <a:ext cx="238850" cy="275700"/>
            </a:xfrm>
            <a:custGeom>
              <a:avLst/>
              <a:gdLst/>
              <a:ahLst/>
              <a:cxnLst/>
              <a:rect l="l" t="t" r="r" b="b"/>
              <a:pathLst>
                <a:path w="9554" h="11028" extrusionOk="0">
                  <a:moveTo>
                    <a:pt x="3883" y="0"/>
                  </a:moveTo>
                  <a:cubicBezTo>
                    <a:pt x="3568" y="0"/>
                    <a:pt x="1" y="5790"/>
                    <a:pt x="1" y="5790"/>
                  </a:cubicBezTo>
                  <a:cubicBezTo>
                    <a:pt x="3637" y="7091"/>
                    <a:pt x="4737" y="11027"/>
                    <a:pt x="4737" y="11027"/>
                  </a:cubicBezTo>
                  <a:cubicBezTo>
                    <a:pt x="4737" y="11027"/>
                    <a:pt x="8388" y="9625"/>
                    <a:pt x="8730" y="9625"/>
                  </a:cubicBezTo>
                  <a:cubicBezTo>
                    <a:pt x="8734" y="9625"/>
                    <a:pt x="8737" y="9626"/>
                    <a:pt x="8740" y="9626"/>
                  </a:cubicBezTo>
                  <a:cubicBezTo>
                    <a:pt x="8748" y="9628"/>
                    <a:pt x="8753" y="9629"/>
                    <a:pt x="8756" y="9629"/>
                  </a:cubicBezTo>
                  <a:cubicBezTo>
                    <a:pt x="8865" y="9629"/>
                    <a:pt x="5571" y="8425"/>
                    <a:pt x="5571" y="8425"/>
                  </a:cubicBezTo>
                  <a:cubicBezTo>
                    <a:pt x="5571" y="8425"/>
                    <a:pt x="9374" y="3188"/>
                    <a:pt x="9541" y="2855"/>
                  </a:cubicBezTo>
                  <a:cubicBezTo>
                    <a:pt x="9553" y="2830"/>
                    <a:pt x="9532" y="2819"/>
                    <a:pt x="9483" y="2819"/>
                  </a:cubicBezTo>
                  <a:cubicBezTo>
                    <a:pt x="8862" y="2819"/>
                    <a:pt x="3737" y="4622"/>
                    <a:pt x="3737" y="4622"/>
                  </a:cubicBezTo>
                  <a:cubicBezTo>
                    <a:pt x="3737" y="4622"/>
                    <a:pt x="4037" y="419"/>
                    <a:pt x="3903" y="19"/>
                  </a:cubicBezTo>
                  <a:cubicBezTo>
                    <a:pt x="3900" y="7"/>
                    <a:pt x="3894" y="0"/>
                    <a:pt x="3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829;p45">
              <a:extLst>
                <a:ext uri="{FF2B5EF4-FFF2-40B4-BE49-F238E27FC236}">
                  <a16:creationId xmlns:a16="http://schemas.microsoft.com/office/drawing/2014/main" id="{1F7C447A-DE16-4645-7AB4-43113B5A6E91}"/>
                </a:ext>
              </a:extLst>
            </p:cNvPr>
            <p:cNvSpPr/>
            <p:nvPr/>
          </p:nvSpPr>
          <p:spPr>
            <a:xfrm>
              <a:off x="5676725" y="1948500"/>
              <a:ext cx="135950" cy="298575"/>
            </a:xfrm>
            <a:custGeom>
              <a:avLst/>
              <a:gdLst/>
              <a:ahLst/>
              <a:cxnLst/>
              <a:rect l="l" t="t" r="r" b="b"/>
              <a:pathLst>
                <a:path w="5438" h="11943" extrusionOk="0">
                  <a:moveTo>
                    <a:pt x="2636" y="1"/>
                  </a:moveTo>
                  <a:lnTo>
                    <a:pt x="0" y="11309"/>
                  </a:lnTo>
                  <a:lnTo>
                    <a:pt x="1101" y="11943"/>
                  </a:lnTo>
                  <a:lnTo>
                    <a:pt x="5438" y="1168"/>
                  </a:lnTo>
                  <a:lnTo>
                    <a:pt x="26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830;p45">
              <a:extLst>
                <a:ext uri="{FF2B5EF4-FFF2-40B4-BE49-F238E27FC236}">
                  <a16:creationId xmlns:a16="http://schemas.microsoft.com/office/drawing/2014/main" id="{B1A674A4-D090-A7C8-2F94-31B4EB5D7671}"/>
                </a:ext>
              </a:extLst>
            </p:cNvPr>
            <p:cNvSpPr/>
            <p:nvPr/>
          </p:nvSpPr>
          <p:spPr>
            <a:xfrm>
              <a:off x="5871875" y="2398825"/>
              <a:ext cx="197650" cy="70075"/>
            </a:xfrm>
            <a:custGeom>
              <a:avLst/>
              <a:gdLst/>
              <a:ahLst/>
              <a:cxnLst/>
              <a:rect l="l" t="t" r="r" b="b"/>
              <a:pathLst>
                <a:path w="7906" h="2803" extrusionOk="0">
                  <a:moveTo>
                    <a:pt x="7906" y="1"/>
                  </a:moveTo>
                  <a:lnTo>
                    <a:pt x="0" y="1135"/>
                  </a:lnTo>
                  <a:lnTo>
                    <a:pt x="567" y="2636"/>
                  </a:lnTo>
                  <a:lnTo>
                    <a:pt x="7139" y="2803"/>
                  </a:lnTo>
                  <a:lnTo>
                    <a:pt x="7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831;p45">
              <a:extLst>
                <a:ext uri="{FF2B5EF4-FFF2-40B4-BE49-F238E27FC236}">
                  <a16:creationId xmlns:a16="http://schemas.microsoft.com/office/drawing/2014/main" id="{973EFE79-FC0D-7E64-40FE-F04128D202AA}"/>
                </a:ext>
              </a:extLst>
            </p:cNvPr>
            <p:cNvSpPr/>
            <p:nvPr/>
          </p:nvSpPr>
          <p:spPr>
            <a:xfrm>
              <a:off x="3621100" y="1216425"/>
              <a:ext cx="725525" cy="594975"/>
            </a:xfrm>
            <a:custGeom>
              <a:avLst/>
              <a:gdLst/>
              <a:ahLst/>
              <a:cxnLst/>
              <a:rect l="l" t="t" r="r" b="b"/>
              <a:pathLst>
                <a:path w="29021" h="23799" extrusionOk="0">
                  <a:moveTo>
                    <a:pt x="13321" y="3181"/>
                  </a:moveTo>
                  <a:cubicBezTo>
                    <a:pt x="13545" y="3181"/>
                    <a:pt x="13775" y="3186"/>
                    <a:pt x="14010" y="3198"/>
                  </a:cubicBezTo>
                  <a:cubicBezTo>
                    <a:pt x="20682" y="3565"/>
                    <a:pt x="23183" y="10904"/>
                    <a:pt x="20948" y="15907"/>
                  </a:cubicBezTo>
                  <a:lnTo>
                    <a:pt x="6438" y="6200"/>
                  </a:lnTo>
                  <a:cubicBezTo>
                    <a:pt x="7630" y="4632"/>
                    <a:pt x="9767" y="3181"/>
                    <a:pt x="13321" y="3181"/>
                  </a:cubicBezTo>
                  <a:close/>
                  <a:moveTo>
                    <a:pt x="4970" y="8769"/>
                  </a:moveTo>
                  <a:lnTo>
                    <a:pt x="18847" y="18576"/>
                  </a:lnTo>
                  <a:cubicBezTo>
                    <a:pt x="18013" y="19377"/>
                    <a:pt x="16979" y="19944"/>
                    <a:pt x="15678" y="20244"/>
                  </a:cubicBezTo>
                  <a:cubicBezTo>
                    <a:pt x="14623" y="20509"/>
                    <a:pt x="13644" y="20630"/>
                    <a:pt x="12740" y="20630"/>
                  </a:cubicBezTo>
                  <a:cubicBezTo>
                    <a:pt x="6470" y="20630"/>
                    <a:pt x="3820" y="14768"/>
                    <a:pt x="4637" y="10103"/>
                  </a:cubicBezTo>
                  <a:cubicBezTo>
                    <a:pt x="4637" y="10103"/>
                    <a:pt x="4703" y="9570"/>
                    <a:pt x="4970" y="8769"/>
                  </a:cubicBezTo>
                  <a:close/>
                  <a:moveTo>
                    <a:pt x="13207" y="1"/>
                  </a:moveTo>
                  <a:cubicBezTo>
                    <a:pt x="2485" y="1"/>
                    <a:pt x="1168" y="9503"/>
                    <a:pt x="1168" y="9503"/>
                  </a:cubicBezTo>
                  <a:cubicBezTo>
                    <a:pt x="1" y="15834"/>
                    <a:pt x="3682" y="23798"/>
                    <a:pt x="12502" y="23798"/>
                  </a:cubicBezTo>
                  <a:cubicBezTo>
                    <a:pt x="13766" y="23798"/>
                    <a:pt x="15136" y="23635"/>
                    <a:pt x="16612" y="23279"/>
                  </a:cubicBezTo>
                  <a:cubicBezTo>
                    <a:pt x="29021" y="20277"/>
                    <a:pt x="27453" y="730"/>
                    <a:pt x="14244" y="29"/>
                  </a:cubicBezTo>
                  <a:cubicBezTo>
                    <a:pt x="13889" y="10"/>
                    <a:pt x="13543" y="1"/>
                    <a:pt x="13207" y="1"/>
                  </a:cubicBez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832;p45">
              <a:extLst>
                <a:ext uri="{FF2B5EF4-FFF2-40B4-BE49-F238E27FC236}">
                  <a16:creationId xmlns:a16="http://schemas.microsoft.com/office/drawing/2014/main" id="{10287C9B-4C34-88E7-F9C2-29825711A7BF}"/>
                </a:ext>
              </a:extLst>
            </p:cNvPr>
            <p:cNvSpPr/>
            <p:nvPr/>
          </p:nvSpPr>
          <p:spPr>
            <a:xfrm>
              <a:off x="3621100" y="1216425"/>
              <a:ext cx="725525" cy="594975"/>
            </a:xfrm>
            <a:custGeom>
              <a:avLst/>
              <a:gdLst/>
              <a:ahLst/>
              <a:cxnLst/>
              <a:rect l="l" t="t" r="r" b="b"/>
              <a:pathLst>
                <a:path w="29021" h="23799" extrusionOk="0">
                  <a:moveTo>
                    <a:pt x="13321" y="3181"/>
                  </a:moveTo>
                  <a:cubicBezTo>
                    <a:pt x="13545" y="3181"/>
                    <a:pt x="13775" y="3186"/>
                    <a:pt x="14010" y="3198"/>
                  </a:cubicBezTo>
                  <a:cubicBezTo>
                    <a:pt x="20682" y="3565"/>
                    <a:pt x="23183" y="10904"/>
                    <a:pt x="20948" y="15907"/>
                  </a:cubicBezTo>
                  <a:lnTo>
                    <a:pt x="6438" y="6200"/>
                  </a:lnTo>
                  <a:cubicBezTo>
                    <a:pt x="7630" y="4632"/>
                    <a:pt x="9767" y="3181"/>
                    <a:pt x="13321" y="3181"/>
                  </a:cubicBezTo>
                  <a:close/>
                  <a:moveTo>
                    <a:pt x="4970" y="8769"/>
                  </a:moveTo>
                  <a:lnTo>
                    <a:pt x="18847" y="18576"/>
                  </a:lnTo>
                  <a:cubicBezTo>
                    <a:pt x="18013" y="19377"/>
                    <a:pt x="16979" y="19944"/>
                    <a:pt x="15678" y="20244"/>
                  </a:cubicBezTo>
                  <a:cubicBezTo>
                    <a:pt x="14623" y="20509"/>
                    <a:pt x="13644" y="20630"/>
                    <a:pt x="12740" y="20630"/>
                  </a:cubicBezTo>
                  <a:cubicBezTo>
                    <a:pt x="6470" y="20630"/>
                    <a:pt x="3820" y="14768"/>
                    <a:pt x="4637" y="10103"/>
                  </a:cubicBezTo>
                  <a:cubicBezTo>
                    <a:pt x="4637" y="10103"/>
                    <a:pt x="4703" y="9570"/>
                    <a:pt x="4970" y="8769"/>
                  </a:cubicBezTo>
                  <a:close/>
                  <a:moveTo>
                    <a:pt x="13207" y="1"/>
                  </a:moveTo>
                  <a:cubicBezTo>
                    <a:pt x="2485" y="1"/>
                    <a:pt x="1168" y="9503"/>
                    <a:pt x="1168" y="9503"/>
                  </a:cubicBezTo>
                  <a:cubicBezTo>
                    <a:pt x="1" y="15834"/>
                    <a:pt x="3682" y="23798"/>
                    <a:pt x="12502" y="23798"/>
                  </a:cubicBezTo>
                  <a:cubicBezTo>
                    <a:pt x="13766" y="23798"/>
                    <a:pt x="15136" y="23635"/>
                    <a:pt x="16612" y="23279"/>
                  </a:cubicBezTo>
                  <a:cubicBezTo>
                    <a:pt x="29021" y="20277"/>
                    <a:pt x="27453" y="730"/>
                    <a:pt x="14244" y="29"/>
                  </a:cubicBezTo>
                  <a:cubicBezTo>
                    <a:pt x="13889" y="10"/>
                    <a:pt x="13543" y="1"/>
                    <a:pt x="13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833;p45">
              <a:extLst>
                <a:ext uri="{FF2B5EF4-FFF2-40B4-BE49-F238E27FC236}">
                  <a16:creationId xmlns:a16="http://schemas.microsoft.com/office/drawing/2014/main" id="{D34BE6F5-CE59-EEBA-7447-119F3FF77D08}"/>
                </a:ext>
              </a:extLst>
            </p:cNvPr>
            <p:cNvSpPr/>
            <p:nvPr/>
          </p:nvSpPr>
          <p:spPr>
            <a:xfrm>
              <a:off x="3661125" y="1113750"/>
              <a:ext cx="489525" cy="582825"/>
            </a:xfrm>
            <a:custGeom>
              <a:avLst/>
              <a:gdLst/>
              <a:ahLst/>
              <a:cxnLst/>
              <a:rect l="l" t="t" r="r" b="b"/>
              <a:pathLst>
                <a:path w="19581" h="23313" extrusionOk="0">
                  <a:moveTo>
                    <a:pt x="11975" y="0"/>
                  </a:moveTo>
                  <a:lnTo>
                    <a:pt x="11975" y="0"/>
                  </a:lnTo>
                  <a:cubicBezTo>
                    <a:pt x="8606" y="1201"/>
                    <a:pt x="9941" y="8873"/>
                    <a:pt x="8907" y="9107"/>
                  </a:cubicBezTo>
                  <a:cubicBezTo>
                    <a:pt x="8881" y="9112"/>
                    <a:pt x="8857" y="9114"/>
                    <a:pt x="8833" y="9114"/>
                  </a:cubicBezTo>
                  <a:cubicBezTo>
                    <a:pt x="7882" y="9114"/>
                    <a:pt x="8073" y="5338"/>
                    <a:pt x="8073" y="5337"/>
                  </a:cubicBezTo>
                  <a:lnTo>
                    <a:pt x="8073" y="5337"/>
                  </a:lnTo>
                  <a:cubicBezTo>
                    <a:pt x="5938" y="7305"/>
                    <a:pt x="6705" y="10608"/>
                    <a:pt x="6738" y="10774"/>
                  </a:cubicBezTo>
                  <a:cubicBezTo>
                    <a:pt x="6764" y="10861"/>
                    <a:pt x="6733" y="10898"/>
                    <a:pt x="6663" y="10898"/>
                  </a:cubicBezTo>
                  <a:cubicBezTo>
                    <a:pt x="6273" y="10898"/>
                    <a:pt x="4670" y="9774"/>
                    <a:pt x="4670" y="9774"/>
                  </a:cubicBezTo>
                  <a:lnTo>
                    <a:pt x="4670" y="9774"/>
                  </a:lnTo>
                  <a:lnTo>
                    <a:pt x="5237" y="11141"/>
                  </a:lnTo>
                  <a:cubicBezTo>
                    <a:pt x="5237" y="11141"/>
                    <a:pt x="0" y="22650"/>
                    <a:pt x="10574" y="23283"/>
                  </a:cubicBezTo>
                  <a:cubicBezTo>
                    <a:pt x="10887" y="23303"/>
                    <a:pt x="11190" y="23313"/>
                    <a:pt x="11484" y="23313"/>
                  </a:cubicBezTo>
                  <a:cubicBezTo>
                    <a:pt x="17108" y="23313"/>
                    <a:pt x="19256" y="19759"/>
                    <a:pt x="19414" y="16145"/>
                  </a:cubicBezTo>
                  <a:cubicBezTo>
                    <a:pt x="19581" y="12342"/>
                    <a:pt x="16546" y="7506"/>
                    <a:pt x="16545" y="7505"/>
                  </a:cubicBezTo>
                  <a:lnTo>
                    <a:pt x="16545" y="7505"/>
                  </a:lnTo>
                  <a:cubicBezTo>
                    <a:pt x="16645" y="10341"/>
                    <a:pt x="15812" y="11475"/>
                    <a:pt x="15812" y="11475"/>
                  </a:cubicBezTo>
                  <a:cubicBezTo>
                    <a:pt x="15778" y="8273"/>
                    <a:pt x="13710" y="6605"/>
                    <a:pt x="12776" y="4337"/>
                  </a:cubicBezTo>
                  <a:cubicBezTo>
                    <a:pt x="11809" y="2135"/>
                    <a:pt x="11975" y="0"/>
                    <a:pt x="11975" y="0"/>
                  </a:cubicBez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834;p45">
              <a:extLst>
                <a:ext uri="{FF2B5EF4-FFF2-40B4-BE49-F238E27FC236}">
                  <a16:creationId xmlns:a16="http://schemas.microsoft.com/office/drawing/2014/main" id="{082C236D-8B57-DA89-C7A4-4E7FF93B8F2E}"/>
                </a:ext>
              </a:extLst>
            </p:cNvPr>
            <p:cNvSpPr/>
            <p:nvPr/>
          </p:nvSpPr>
          <p:spPr>
            <a:xfrm>
              <a:off x="3779150" y="1222975"/>
              <a:ext cx="368175" cy="448975"/>
            </a:xfrm>
            <a:custGeom>
              <a:avLst/>
              <a:gdLst/>
              <a:ahLst/>
              <a:cxnLst/>
              <a:rect l="l" t="t" r="r" b="b"/>
              <a:pathLst>
                <a:path w="14727" h="17959" extrusionOk="0">
                  <a:moveTo>
                    <a:pt x="6187" y="1"/>
                  </a:moveTo>
                  <a:cubicBezTo>
                    <a:pt x="6187" y="1"/>
                    <a:pt x="6154" y="6973"/>
                    <a:pt x="4719" y="7606"/>
                  </a:cubicBezTo>
                  <a:cubicBezTo>
                    <a:pt x="4562" y="7678"/>
                    <a:pt x="4427" y="7709"/>
                    <a:pt x="4311" y="7709"/>
                  </a:cubicBezTo>
                  <a:cubicBezTo>
                    <a:pt x="3396" y="7709"/>
                    <a:pt x="3685" y="5739"/>
                    <a:pt x="3685" y="5738"/>
                  </a:cubicBezTo>
                  <a:lnTo>
                    <a:pt x="3685" y="5738"/>
                  </a:lnTo>
                  <a:cubicBezTo>
                    <a:pt x="1984" y="7473"/>
                    <a:pt x="2618" y="11409"/>
                    <a:pt x="2618" y="11409"/>
                  </a:cubicBezTo>
                  <a:cubicBezTo>
                    <a:pt x="2604" y="11410"/>
                    <a:pt x="2590" y="11411"/>
                    <a:pt x="2576" y="11411"/>
                  </a:cubicBezTo>
                  <a:cubicBezTo>
                    <a:pt x="1794" y="11411"/>
                    <a:pt x="1150" y="9608"/>
                    <a:pt x="1150" y="9608"/>
                  </a:cubicBezTo>
                  <a:lnTo>
                    <a:pt x="1150" y="9608"/>
                  </a:lnTo>
                  <a:cubicBezTo>
                    <a:pt x="0" y="14591"/>
                    <a:pt x="2708" y="17958"/>
                    <a:pt x="6739" y="17958"/>
                  </a:cubicBezTo>
                  <a:cubicBezTo>
                    <a:pt x="7268" y="17958"/>
                    <a:pt x="7820" y="17900"/>
                    <a:pt x="8389" y="17780"/>
                  </a:cubicBezTo>
                  <a:cubicBezTo>
                    <a:pt x="14726" y="16479"/>
                    <a:pt x="12625" y="6773"/>
                    <a:pt x="12625" y="6772"/>
                  </a:cubicBezTo>
                  <a:lnTo>
                    <a:pt x="12625" y="6772"/>
                  </a:lnTo>
                  <a:cubicBezTo>
                    <a:pt x="11558" y="8273"/>
                    <a:pt x="10190" y="10108"/>
                    <a:pt x="10190" y="10108"/>
                  </a:cubicBezTo>
                  <a:cubicBezTo>
                    <a:pt x="11491" y="5905"/>
                    <a:pt x="6187" y="1"/>
                    <a:pt x="6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35;p45">
              <a:extLst>
                <a:ext uri="{FF2B5EF4-FFF2-40B4-BE49-F238E27FC236}">
                  <a16:creationId xmlns:a16="http://schemas.microsoft.com/office/drawing/2014/main" id="{EB335A26-FFF3-5C62-3527-84A1A14FF090}"/>
                </a:ext>
              </a:extLst>
            </p:cNvPr>
            <p:cNvSpPr/>
            <p:nvPr/>
          </p:nvSpPr>
          <p:spPr>
            <a:xfrm>
              <a:off x="3837075" y="1385600"/>
              <a:ext cx="187450" cy="237725"/>
            </a:xfrm>
            <a:custGeom>
              <a:avLst/>
              <a:gdLst/>
              <a:ahLst/>
              <a:cxnLst/>
              <a:rect l="l" t="t" r="r" b="b"/>
              <a:pathLst>
                <a:path w="7498" h="9509" extrusionOk="0">
                  <a:moveTo>
                    <a:pt x="4470" y="1"/>
                  </a:moveTo>
                  <a:cubicBezTo>
                    <a:pt x="4470" y="1"/>
                    <a:pt x="2502" y="3336"/>
                    <a:pt x="2669" y="5304"/>
                  </a:cubicBezTo>
                  <a:lnTo>
                    <a:pt x="1735" y="3336"/>
                  </a:lnTo>
                  <a:lnTo>
                    <a:pt x="1735" y="3336"/>
                  </a:lnTo>
                  <a:cubicBezTo>
                    <a:pt x="1735" y="3337"/>
                    <a:pt x="1" y="8340"/>
                    <a:pt x="2969" y="9341"/>
                  </a:cubicBezTo>
                  <a:cubicBezTo>
                    <a:pt x="3306" y="9455"/>
                    <a:pt x="3626" y="9509"/>
                    <a:pt x="3928" y="9509"/>
                  </a:cubicBezTo>
                  <a:cubicBezTo>
                    <a:pt x="6254" y="9509"/>
                    <a:pt x="7497" y="6339"/>
                    <a:pt x="7172" y="3770"/>
                  </a:cubicBezTo>
                  <a:lnTo>
                    <a:pt x="7172" y="3770"/>
                  </a:lnTo>
                  <a:cubicBezTo>
                    <a:pt x="7172" y="3770"/>
                    <a:pt x="6760" y="4824"/>
                    <a:pt x="6220" y="4824"/>
                  </a:cubicBezTo>
                  <a:cubicBezTo>
                    <a:pt x="6108" y="4824"/>
                    <a:pt x="5991" y="4779"/>
                    <a:pt x="5871" y="4671"/>
                  </a:cubicBezTo>
                  <a:cubicBezTo>
                    <a:pt x="5138" y="4103"/>
                    <a:pt x="4470" y="1"/>
                    <a:pt x="44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36;p45">
              <a:extLst>
                <a:ext uri="{FF2B5EF4-FFF2-40B4-BE49-F238E27FC236}">
                  <a16:creationId xmlns:a16="http://schemas.microsoft.com/office/drawing/2014/main" id="{C94C0181-9280-7741-D6F2-EE7A309D3175}"/>
                </a:ext>
              </a:extLst>
            </p:cNvPr>
            <p:cNvSpPr/>
            <p:nvPr/>
          </p:nvSpPr>
          <p:spPr>
            <a:xfrm>
              <a:off x="3746175" y="1372250"/>
              <a:ext cx="415325" cy="326925"/>
            </a:xfrm>
            <a:custGeom>
              <a:avLst/>
              <a:gdLst/>
              <a:ahLst/>
              <a:cxnLst/>
              <a:rect l="l" t="t" r="r" b="b"/>
              <a:pathLst>
                <a:path w="16613" h="13077" extrusionOk="0">
                  <a:moveTo>
                    <a:pt x="1435" y="1"/>
                  </a:moveTo>
                  <a:lnTo>
                    <a:pt x="1" y="2603"/>
                  </a:lnTo>
                  <a:lnTo>
                    <a:pt x="14644" y="13077"/>
                  </a:lnTo>
                  <a:lnTo>
                    <a:pt x="16613" y="10175"/>
                  </a:lnTo>
                  <a:lnTo>
                    <a:pt x="1435" y="1"/>
                  </a:ln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37;p45">
              <a:extLst>
                <a:ext uri="{FF2B5EF4-FFF2-40B4-BE49-F238E27FC236}">
                  <a16:creationId xmlns:a16="http://schemas.microsoft.com/office/drawing/2014/main" id="{963B3016-B16C-5888-33E2-B815602A11EC}"/>
                </a:ext>
              </a:extLst>
            </p:cNvPr>
            <p:cNvSpPr/>
            <p:nvPr/>
          </p:nvSpPr>
          <p:spPr>
            <a:xfrm>
              <a:off x="3746175" y="1372250"/>
              <a:ext cx="415325" cy="326925"/>
            </a:xfrm>
            <a:custGeom>
              <a:avLst/>
              <a:gdLst/>
              <a:ahLst/>
              <a:cxnLst/>
              <a:rect l="l" t="t" r="r" b="b"/>
              <a:pathLst>
                <a:path w="16613" h="13077" extrusionOk="0">
                  <a:moveTo>
                    <a:pt x="1435" y="1"/>
                  </a:moveTo>
                  <a:lnTo>
                    <a:pt x="1" y="2603"/>
                  </a:lnTo>
                  <a:lnTo>
                    <a:pt x="14644" y="13077"/>
                  </a:lnTo>
                  <a:lnTo>
                    <a:pt x="16613" y="10175"/>
                  </a:lnTo>
                  <a:lnTo>
                    <a:pt x="14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38;p45">
              <a:extLst>
                <a:ext uri="{FF2B5EF4-FFF2-40B4-BE49-F238E27FC236}">
                  <a16:creationId xmlns:a16="http://schemas.microsoft.com/office/drawing/2014/main" id="{83E47AF8-7630-3A5E-3D9F-8D33D83C2A3B}"/>
                </a:ext>
              </a:extLst>
            </p:cNvPr>
            <p:cNvSpPr/>
            <p:nvPr/>
          </p:nvSpPr>
          <p:spPr>
            <a:xfrm>
              <a:off x="2382700" y="3005925"/>
              <a:ext cx="63400" cy="50075"/>
            </a:xfrm>
            <a:custGeom>
              <a:avLst/>
              <a:gdLst/>
              <a:ahLst/>
              <a:cxnLst/>
              <a:rect l="l" t="t" r="r" b="b"/>
              <a:pathLst>
                <a:path w="2536" h="2003" extrusionOk="0">
                  <a:moveTo>
                    <a:pt x="34" y="1"/>
                  </a:moveTo>
                  <a:lnTo>
                    <a:pt x="1" y="2002"/>
                  </a:lnTo>
                  <a:lnTo>
                    <a:pt x="1" y="2002"/>
                  </a:lnTo>
                  <a:lnTo>
                    <a:pt x="2336" y="1969"/>
                  </a:lnTo>
                  <a:lnTo>
                    <a:pt x="2536" y="34"/>
                  </a:lnTo>
                  <a:lnTo>
                    <a:pt x="34" y="1"/>
                  </a:ln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39;p45">
              <a:extLst>
                <a:ext uri="{FF2B5EF4-FFF2-40B4-BE49-F238E27FC236}">
                  <a16:creationId xmlns:a16="http://schemas.microsoft.com/office/drawing/2014/main" id="{6C62389F-C35B-91E7-708B-C7B2C683803F}"/>
                </a:ext>
              </a:extLst>
            </p:cNvPr>
            <p:cNvSpPr/>
            <p:nvPr/>
          </p:nvSpPr>
          <p:spPr>
            <a:xfrm>
              <a:off x="2382700" y="3005925"/>
              <a:ext cx="63400" cy="50075"/>
            </a:xfrm>
            <a:custGeom>
              <a:avLst/>
              <a:gdLst/>
              <a:ahLst/>
              <a:cxnLst/>
              <a:rect l="l" t="t" r="r" b="b"/>
              <a:pathLst>
                <a:path w="2536" h="2003" extrusionOk="0">
                  <a:moveTo>
                    <a:pt x="34" y="1"/>
                  </a:moveTo>
                  <a:lnTo>
                    <a:pt x="1" y="2002"/>
                  </a:lnTo>
                  <a:lnTo>
                    <a:pt x="1" y="2002"/>
                  </a:lnTo>
                  <a:lnTo>
                    <a:pt x="2336" y="1969"/>
                  </a:lnTo>
                  <a:lnTo>
                    <a:pt x="2536" y="34"/>
                  </a:lnTo>
                  <a:lnTo>
                    <a:pt x="34" y="1"/>
                  </a:ln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840;p45">
              <a:extLst>
                <a:ext uri="{FF2B5EF4-FFF2-40B4-BE49-F238E27FC236}">
                  <a16:creationId xmlns:a16="http://schemas.microsoft.com/office/drawing/2014/main" id="{D0DEB9AD-20BF-1805-1123-EC1616B5EC18}"/>
                </a:ext>
              </a:extLst>
            </p:cNvPr>
            <p:cNvSpPr/>
            <p:nvPr/>
          </p:nvSpPr>
          <p:spPr>
            <a:xfrm>
              <a:off x="2069150" y="2985925"/>
              <a:ext cx="451175" cy="225175"/>
            </a:xfrm>
            <a:custGeom>
              <a:avLst/>
              <a:gdLst/>
              <a:ahLst/>
              <a:cxnLst/>
              <a:rect l="l" t="t" r="r" b="b"/>
              <a:pathLst>
                <a:path w="18047" h="9007" extrusionOk="0">
                  <a:moveTo>
                    <a:pt x="17546" y="0"/>
                  </a:moveTo>
                  <a:cubicBezTo>
                    <a:pt x="17546" y="0"/>
                    <a:pt x="7973" y="867"/>
                    <a:pt x="7472" y="1101"/>
                  </a:cubicBezTo>
                  <a:cubicBezTo>
                    <a:pt x="6972" y="1334"/>
                    <a:pt x="0" y="7105"/>
                    <a:pt x="0" y="7105"/>
                  </a:cubicBezTo>
                  <a:lnTo>
                    <a:pt x="1835" y="9006"/>
                  </a:lnTo>
                  <a:cubicBezTo>
                    <a:pt x="1835" y="9006"/>
                    <a:pt x="8173" y="3503"/>
                    <a:pt x="8573" y="3436"/>
                  </a:cubicBezTo>
                  <a:cubicBezTo>
                    <a:pt x="9007" y="3336"/>
                    <a:pt x="18047" y="2202"/>
                    <a:pt x="18047" y="2202"/>
                  </a:cubicBezTo>
                  <a:lnTo>
                    <a:pt x="17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41;p45">
              <a:extLst>
                <a:ext uri="{FF2B5EF4-FFF2-40B4-BE49-F238E27FC236}">
                  <a16:creationId xmlns:a16="http://schemas.microsoft.com/office/drawing/2014/main" id="{A3E3DBAE-A571-2E6F-1B38-9336A64C9400}"/>
                </a:ext>
              </a:extLst>
            </p:cNvPr>
            <p:cNvSpPr/>
            <p:nvPr/>
          </p:nvSpPr>
          <p:spPr>
            <a:xfrm>
              <a:off x="2069150" y="2985925"/>
              <a:ext cx="451175" cy="225175"/>
            </a:xfrm>
            <a:custGeom>
              <a:avLst/>
              <a:gdLst/>
              <a:ahLst/>
              <a:cxnLst/>
              <a:rect l="l" t="t" r="r" b="b"/>
              <a:pathLst>
                <a:path w="18047" h="9007" extrusionOk="0">
                  <a:moveTo>
                    <a:pt x="17546" y="0"/>
                  </a:moveTo>
                  <a:cubicBezTo>
                    <a:pt x="17546" y="0"/>
                    <a:pt x="7973" y="867"/>
                    <a:pt x="7472" y="1101"/>
                  </a:cubicBezTo>
                  <a:cubicBezTo>
                    <a:pt x="6972" y="1334"/>
                    <a:pt x="0" y="7105"/>
                    <a:pt x="0" y="7105"/>
                  </a:cubicBezTo>
                  <a:lnTo>
                    <a:pt x="1835" y="9006"/>
                  </a:lnTo>
                  <a:cubicBezTo>
                    <a:pt x="1835" y="9006"/>
                    <a:pt x="8173" y="3503"/>
                    <a:pt x="8573" y="3436"/>
                  </a:cubicBezTo>
                  <a:cubicBezTo>
                    <a:pt x="9007" y="3336"/>
                    <a:pt x="18047" y="2202"/>
                    <a:pt x="18047" y="2202"/>
                  </a:cubicBezTo>
                  <a:lnTo>
                    <a:pt x="17546" y="0"/>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42;p45">
              <a:extLst>
                <a:ext uri="{FF2B5EF4-FFF2-40B4-BE49-F238E27FC236}">
                  <a16:creationId xmlns:a16="http://schemas.microsoft.com/office/drawing/2014/main" id="{CC3B0896-9C90-4433-A95B-97010843BD86}"/>
                </a:ext>
              </a:extLst>
            </p:cNvPr>
            <p:cNvSpPr/>
            <p:nvPr/>
          </p:nvSpPr>
          <p:spPr>
            <a:xfrm>
              <a:off x="2511975" y="3048450"/>
              <a:ext cx="102600" cy="115125"/>
            </a:xfrm>
            <a:custGeom>
              <a:avLst/>
              <a:gdLst/>
              <a:ahLst/>
              <a:cxnLst/>
              <a:rect l="l" t="t" r="r" b="b"/>
              <a:pathLst>
                <a:path w="4104" h="4605" extrusionOk="0">
                  <a:moveTo>
                    <a:pt x="3870" y="1"/>
                  </a:moveTo>
                  <a:lnTo>
                    <a:pt x="0" y="134"/>
                  </a:lnTo>
                  <a:lnTo>
                    <a:pt x="0" y="4371"/>
                  </a:lnTo>
                  <a:lnTo>
                    <a:pt x="4103" y="4604"/>
                  </a:lnTo>
                  <a:lnTo>
                    <a:pt x="3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43;p45">
              <a:extLst>
                <a:ext uri="{FF2B5EF4-FFF2-40B4-BE49-F238E27FC236}">
                  <a16:creationId xmlns:a16="http://schemas.microsoft.com/office/drawing/2014/main" id="{BFB2CB83-1B25-1FCC-292E-1DCB1B09F2CE}"/>
                </a:ext>
              </a:extLst>
            </p:cNvPr>
            <p:cNvSpPr/>
            <p:nvPr/>
          </p:nvSpPr>
          <p:spPr>
            <a:xfrm>
              <a:off x="2450250" y="3143525"/>
              <a:ext cx="227700" cy="110950"/>
            </a:xfrm>
            <a:custGeom>
              <a:avLst/>
              <a:gdLst/>
              <a:ahLst/>
              <a:cxnLst/>
              <a:rect l="l" t="t" r="r" b="b"/>
              <a:pathLst>
                <a:path w="9108" h="4438" extrusionOk="0">
                  <a:moveTo>
                    <a:pt x="268" y="1"/>
                  </a:moveTo>
                  <a:lnTo>
                    <a:pt x="1" y="4437"/>
                  </a:lnTo>
                  <a:lnTo>
                    <a:pt x="9107" y="4304"/>
                  </a:lnTo>
                  <a:lnTo>
                    <a:pt x="9107" y="1"/>
                  </a:ln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44;p45">
              <a:extLst>
                <a:ext uri="{FF2B5EF4-FFF2-40B4-BE49-F238E27FC236}">
                  <a16:creationId xmlns:a16="http://schemas.microsoft.com/office/drawing/2014/main" id="{C2F5BEA4-EEC1-98AF-CC0E-820AE0D61D45}"/>
                </a:ext>
              </a:extLst>
            </p:cNvPr>
            <p:cNvSpPr/>
            <p:nvPr/>
          </p:nvSpPr>
          <p:spPr>
            <a:xfrm>
              <a:off x="2450250" y="3143525"/>
              <a:ext cx="227700" cy="110950"/>
            </a:xfrm>
            <a:custGeom>
              <a:avLst/>
              <a:gdLst/>
              <a:ahLst/>
              <a:cxnLst/>
              <a:rect l="l" t="t" r="r" b="b"/>
              <a:pathLst>
                <a:path w="9108" h="4438" extrusionOk="0">
                  <a:moveTo>
                    <a:pt x="268" y="1"/>
                  </a:moveTo>
                  <a:lnTo>
                    <a:pt x="1" y="4437"/>
                  </a:lnTo>
                  <a:lnTo>
                    <a:pt x="9107" y="4304"/>
                  </a:lnTo>
                  <a:lnTo>
                    <a:pt x="91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45;p45">
              <a:extLst>
                <a:ext uri="{FF2B5EF4-FFF2-40B4-BE49-F238E27FC236}">
                  <a16:creationId xmlns:a16="http://schemas.microsoft.com/office/drawing/2014/main" id="{8F176862-3625-A5E7-1270-D3952A3178E1}"/>
                </a:ext>
              </a:extLst>
            </p:cNvPr>
            <p:cNvSpPr/>
            <p:nvPr/>
          </p:nvSpPr>
          <p:spPr>
            <a:xfrm>
              <a:off x="2228425" y="3211700"/>
              <a:ext cx="675500" cy="1260800"/>
            </a:xfrm>
            <a:custGeom>
              <a:avLst/>
              <a:gdLst/>
              <a:ahLst/>
              <a:cxnLst/>
              <a:rect l="l" t="t" r="r" b="b"/>
              <a:pathLst>
                <a:path w="27020" h="50432" extrusionOk="0">
                  <a:moveTo>
                    <a:pt x="13771" y="0"/>
                  </a:moveTo>
                  <a:cubicBezTo>
                    <a:pt x="13608" y="0"/>
                    <a:pt x="13443" y="3"/>
                    <a:pt x="13277" y="9"/>
                  </a:cubicBezTo>
                  <a:cubicBezTo>
                    <a:pt x="6472" y="276"/>
                    <a:pt x="1835" y="3211"/>
                    <a:pt x="935" y="9349"/>
                  </a:cubicBezTo>
                  <a:cubicBezTo>
                    <a:pt x="1" y="15487"/>
                    <a:pt x="134" y="48677"/>
                    <a:pt x="935" y="49478"/>
                  </a:cubicBezTo>
                  <a:cubicBezTo>
                    <a:pt x="1490" y="50033"/>
                    <a:pt x="13942" y="50431"/>
                    <a:pt x="21110" y="50431"/>
                  </a:cubicBezTo>
                  <a:cubicBezTo>
                    <a:pt x="23840" y="50431"/>
                    <a:pt x="25804" y="50374"/>
                    <a:pt x="26053" y="50245"/>
                  </a:cubicBezTo>
                  <a:cubicBezTo>
                    <a:pt x="27020" y="49811"/>
                    <a:pt x="26786" y="9916"/>
                    <a:pt x="25619" y="7147"/>
                  </a:cubicBezTo>
                  <a:cubicBezTo>
                    <a:pt x="24448" y="4447"/>
                    <a:pt x="20261" y="0"/>
                    <a:pt x="137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46;p45">
              <a:extLst>
                <a:ext uri="{FF2B5EF4-FFF2-40B4-BE49-F238E27FC236}">
                  <a16:creationId xmlns:a16="http://schemas.microsoft.com/office/drawing/2014/main" id="{75B8AE4C-DF5F-0B0B-D8D0-2AD6A41E9184}"/>
                </a:ext>
              </a:extLst>
            </p:cNvPr>
            <p:cNvSpPr/>
            <p:nvPr/>
          </p:nvSpPr>
          <p:spPr>
            <a:xfrm>
              <a:off x="2236775" y="4166750"/>
              <a:ext cx="657150" cy="307400"/>
            </a:xfrm>
            <a:custGeom>
              <a:avLst/>
              <a:gdLst/>
              <a:ahLst/>
              <a:cxnLst/>
              <a:rect l="l" t="t" r="r" b="b"/>
              <a:pathLst>
                <a:path w="26286" h="12296" extrusionOk="0">
                  <a:moveTo>
                    <a:pt x="0" y="1"/>
                  </a:moveTo>
                  <a:lnTo>
                    <a:pt x="0" y="1"/>
                  </a:lnTo>
                  <a:cubicBezTo>
                    <a:pt x="134" y="6172"/>
                    <a:pt x="300" y="10942"/>
                    <a:pt x="601" y="11309"/>
                  </a:cubicBezTo>
                  <a:cubicBezTo>
                    <a:pt x="1206" y="11890"/>
                    <a:pt x="13691" y="12295"/>
                    <a:pt x="20836" y="12295"/>
                  </a:cubicBezTo>
                  <a:cubicBezTo>
                    <a:pt x="23535" y="12295"/>
                    <a:pt x="25472" y="12238"/>
                    <a:pt x="25719" y="12109"/>
                  </a:cubicBezTo>
                  <a:cubicBezTo>
                    <a:pt x="26019" y="11943"/>
                    <a:pt x="26219" y="6806"/>
                    <a:pt x="26286" y="168"/>
                  </a:cubicBezTo>
                  <a:lnTo>
                    <a:pt x="26286" y="168"/>
                  </a:lnTo>
                  <a:cubicBezTo>
                    <a:pt x="22703" y="2719"/>
                    <a:pt x="17414" y="5634"/>
                    <a:pt x="11841" y="5634"/>
                  </a:cubicBezTo>
                  <a:cubicBezTo>
                    <a:pt x="7867" y="5634"/>
                    <a:pt x="3749" y="4152"/>
                    <a:pt x="0"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47;p45">
              <a:extLst>
                <a:ext uri="{FF2B5EF4-FFF2-40B4-BE49-F238E27FC236}">
                  <a16:creationId xmlns:a16="http://schemas.microsoft.com/office/drawing/2014/main" id="{494B171E-4774-1468-9844-C7F349D74DFE}"/>
                </a:ext>
              </a:extLst>
            </p:cNvPr>
            <p:cNvSpPr/>
            <p:nvPr/>
          </p:nvSpPr>
          <p:spPr>
            <a:xfrm>
              <a:off x="2391050" y="3563825"/>
              <a:ext cx="345275" cy="510400"/>
            </a:xfrm>
            <a:custGeom>
              <a:avLst/>
              <a:gdLst/>
              <a:ahLst/>
              <a:cxnLst/>
              <a:rect l="l" t="t" r="r" b="b"/>
              <a:pathLst>
                <a:path w="13811" h="20416" extrusionOk="0">
                  <a:moveTo>
                    <a:pt x="0" y="1"/>
                  </a:moveTo>
                  <a:lnTo>
                    <a:pt x="100" y="20348"/>
                  </a:lnTo>
                  <a:lnTo>
                    <a:pt x="13477" y="20415"/>
                  </a:lnTo>
                  <a:lnTo>
                    <a:pt x="13810" y="1"/>
                  </a:lnTo>
                  <a:close/>
                </a:path>
              </a:pathLst>
            </a:custGeom>
            <a:solidFill>
              <a:srgbClr val="FF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848;p45">
              <a:extLst>
                <a:ext uri="{FF2B5EF4-FFF2-40B4-BE49-F238E27FC236}">
                  <a16:creationId xmlns:a16="http://schemas.microsoft.com/office/drawing/2014/main" id="{CBD1D13C-4DEC-9043-56A9-B7506D8558DB}"/>
                </a:ext>
              </a:extLst>
            </p:cNvPr>
            <p:cNvSpPr/>
            <p:nvPr/>
          </p:nvSpPr>
          <p:spPr>
            <a:xfrm>
              <a:off x="2391050" y="3563825"/>
              <a:ext cx="345275" cy="510400"/>
            </a:xfrm>
            <a:custGeom>
              <a:avLst/>
              <a:gdLst/>
              <a:ahLst/>
              <a:cxnLst/>
              <a:rect l="l" t="t" r="r" b="b"/>
              <a:pathLst>
                <a:path w="13811" h="20416" extrusionOk="0">
                  <a:moveTo>
                    <a:pt x="0" y="1"/>
                  </a:moveTo>
                  <a:lnTo>
                    <a:pt x="100" y="20348"/>
                  </a:lnTo>
                  <a:lnTo>
                    <a:pt x="13477" y="20415"/>
                  </a:lnTo>
                  <a:lnTo>
                    <a:pt x="13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849;p45">
              <a:extLst>
                <a:ext uri="{FF2B5EF4-FFF2-40B4-BE49-F238E27FC236}">
                  <a16:creationId xmlns:a16="http://schemas.microsoft.com/office/drawing/2014/main" id="{BCB2102F-BA56-6052-A020-B10BAB7E0469}"/>
                </a:ext>
              </a:extLst>
            </p:cNvPr>
            <p:cNvSpPr/>
            <p:nvPr/>
          </p:nvSpPr>
          <p:spPr>
            <a:xfrm>
              <a:off x="2441075" y="3674125"/>
              <a:ext cx="228675" cy="307900"/>
            </a:xfrm>
            <a:custGeom>
              <a:avLst/>
              <a:gdLst/>
              <a:ahLst/>
              <a:cxnLst/>
              <a:rect l="l" t="t" r="r" b="b"/>
              <a:pathLst>
                <a:path w="9147" h="12316" extrusionOk="0">
                  <a:moveTo>
                    <a:pt x="4567" y="0"/>
                  </a:moveTo>
                  <a:cubicBezTo>
                    <a:pt x="4545" y="0"/>
                    <a:pt x="4524" y="19"/>
                    <a:pt x="4504" y="58"/>
                  </a:cubicBezTo>
                  <a:cubicBezTo>
                    <a:pt x="4149" y="801"/>
                    <a:pt x="3544" y="5478"/>
                    <a:pt x="3173" y="5478"/>
                  </a:cubicBezTo>
                  <a:cubicBezTo>
                    <a:pt x="3160" y="5478"/>
                    <a:pt x="3148" y="5473"/>
                    <a:pt x="3136" y="5462"/>
                  </a:cubicBezTo>
                  <a:cubicBezTo>
                    <a:pt x="2803" y="5160"/>
                    <a:pt x="2416" y="3264"/>
                    <a:pt x="2247" y="3264"/>
                  </a:cubicBezTo>
                  <a:cubicBezTo>
                    <a:pt x="2230" y="3264"/>
                    <a:pt x="2215" y="3284"/>
                    <a:pt x="2202" y="3327"/>
                  </a:cubicBezTo>
                  <a:cubicBezTo>
                    <a:pt x="2102" y="3794"/>
                    <a:pt x="1" y="10366"/>
                    <a:pt x="935" y="11533"/>
                  </a:cubicBezTo>
                  <a:cubicBezTo>
                    <a:pt x="1328" y="12092"/>
                    <a:pt x="2726" y="12316"/>
                    <a:pt x="4213" y="12316"/>
                  </a:cubicBezTo>
                  <a:cubicBezTo>
                    <a:pt x="6010" y="12316"/>
                    <a:pt x="7935" y="11990"/>
                    <a:pt x="8373" y="11533"/>
                  </a:cubicBezTo>
                  <a:cubicBezTo>
                    <a:pt x="9147" y="10728"/>
                    <a:pt x="7865" y="4940"/>
                    <a:pt x="7717" y="4940"/>
                  </a:cubicBezTo>
                  <a:cubicBezTo>
                    <a:pt x="7712" y="4940"/>
                    <a:pt x="7708" y="4947"/>
                    <a:pt x="7706" y="4962"/>
                  </a:cubicBezTo>
                  <a:cubicBezTo>
                    <a:pt x="7678" y="5304"/>
                    <a:pt x="6725" y="6254"/>
                    <a:pt x="6219" y="6254"/>
                  </a:cubicBezTo>
                  <a:cubicBezTo>
                    <a:pt x="6132" y="6254"/>
                    <a:pt x="6059" y="6226"/>
                    <a:pt x="6005" y="6163"/>
                  </a:cubicBezTo>
                  <a:cubicBezTo>
                    <a:pt x="5658" y="5784"/>
                    <a:pt x="4952" y="0"/>
                    <a:pt x="4567" y="0"/>
                  </a:cubicBezTo>
                  <a:close/>
                </a:path>
              </a:pathLst>
            </a:custGeom>
            <a:solidFill>
              <a:srgbClr val="E94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850;p45">
              <a:extLst>
                <a:ext uri="{FF2B5EF4-FFF2-40B4-BE49-F238E27FC236}">
                  <a16:creationId xmlns:a16="http://schemas.microsoft.com/office/drawing/2014/main" id="{E79C63A3-D793-0DDE-149E-69A53057C4FE}"/>
                </a:ext>
              </a:extLst>
            </p:cNvPr>
            <p:cNvSpPr/>
            <p:nvPr/>
          </p:nvSpPr>
          <p:spPr>
            <a:xfrm>
              <a:off x="2474450" y="3794175"/>
              <a:ext cx="158275" cy="188825"/>
            </a:xfrm>
            <a:custGeom>
              <a:avLst/>
              <a:gdLst/>
              <a:ahLst/>
              <a:cxnLst/>
              <a:rect l="l" t="t" r="r" b="b"/>
              <a:pathLst>
                <a:path w="6331" h="7553" extrusionOk="0">
                  <a:moveTo>
                    <a:pt x="3128" y="1"/>
                  </a:moveTo>
                  <a:cubicBezTo>
                    <a:pt x="3118" y="1"/>
                    <a:pt x="3110" y="9"/>
                    <a:pt x="3102" y="27"/>
                  </a:cubicBezTo>
                  <a:cubicBezTo>
                    <a:pt x="2905" y="453"/>
                    <a:pt x="2320" y="4500"/>
                    <a:pt x="2079" y="4500"/>
                  </a:cubicBezTo>
                  <a:cubicBezTo>
                    <a:pt x="2076" y="4500"/>
                    <a:pt x="2072" y="4498"/>
                    <a:pt x="2068" y="4496"/>
                  </a:cubicBezTo>
                  <a:cubicBezTo>
                    <a:pt x="1887" y="4375"/>
                    <a:pt x="1267" y="2255"/>
                    <a:pt x="1078" y="2255"/>
                  </a:cubicBezTo>
                  <a:cubicBezTo>
                    <a:pt x="1058" y="2255"/>
                    <a:pt x="1043" y="2278"/>
                    <a:pt x="1034" y="2328"/>
                  </a:cubicBezTo>
                  <a:cubicBezTo>
                    <a:pt x="867" y="2862"/>
                    <a:pt x="0" y="5330"/>
                    <a:pt x="300" y="6198"/>
                  </a:cubicBezTo>
                  <a:cubicBezTo>
                    <a:pt x="400" y="6665"/>
                    <a:pt x="934" y="7098"/>
                    <a:pt x="1334" y="7432"/>
                  </a:cubicBezTo>
                  <a:cubicBezTo>
                    <a:pt x="1837" y="7516"/>
                    <a:pt x="2416" y="7553"/>
                    <a:pt x="3008" y="7553"/>
                  </a:cubicBezTo>
                  <a:cubicBezTo>
                    <a:pt x="3828" y="7553"/>
                    <a:pt x="4673" y="7481"/>
                    <a:pt x="5371" y="7365"/>
                  </a:cubicBezTo>
                  <a:cubicBezTo>
                    <a:pt x="5704" y="6931"/>
                    <a:pt x="6138" y="6364"/>
                    <a:pt x="6204" y="5897"/>
                  </a:cubicBezTo>
                  <a:cubicBezTo>
                    <a:pt x="6331" y="5107"/>
                    <a:pt x="5678" y="2369"/>
                    <a:pt x="5439" y="2369"/>
                  </a:cubicBezTo>
                  <a:cubicBezTo>
                    <a:pt x="5426" y="2369"/>
                    <a:pt x="5414" y="2377"/>
                    <a:pt x="5404" y="2395"/>
                  </a:cubicBezTo>
                  <a:cubicBezTo>
                    <a:pt x="5251" y="2670"/>
                    <a:pt x="4592" y="4407"/>
                    <a:pt x="4382" y="4407"/>
                  </a:cubicBezTo>
                  <a:cubicBezTo>
                    <a:pt x="4363" y="4407"/>
                    <a:pt x="4347" y="4393"/>
                    <a:pt x="4336" y="4363"/>
                  </a:cubicBezTo>
                  <a:cubicBezTo>
                    <a:pt x="4209" y="4012"/>
                    <a:pt x="3349" y="1"/>
                    <a:pt x="3128" y="1"/>
                  </a:cubicBezTo>
                  <a:close/>
                </a:path>
              </a:pathLst>
            </a:custGeom>
            <a:solidFill>
              <a:srgbClr val="FF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851;p45">
              <a:extLst>
                <a:ext uri="{FF2B5EF4-FFF2-40B4-BE49-F238E27FC236}">
                  <a16:creationId xmlns:a16="http://schemas.microsoft.com/office/drawing/2014/main" id="{CEC4EBD9-A9AB-BA5B-DA79-2D217286FC9A}"/>
                </a:ext>
              </a:extLst>
            </p:cNvPr>
            <p:cNvSpPr/>
            <p:nvPr/>
          </p:nvSpPr>
          <p:spPr>
            <a:xfrm>
              <a:off x="2508625" y="3871900"/>
              <a:ext cx="90750" cy="110000"/>
            </a:xfrm>
            <a:custGeom>
              <a:avLst/>
              <a:gdLst/>
              <a:ahLst/>
              <a:cxnLst/>
              <a:rect l="l" t="t" r="r" b="b"/>
              <a:pathLst>
                <a:path w="3630" h="4400" extrusionOk="0">
                  <a:moveTo>
                    <a:pt x="1675" y="1"/>
                  </a:moveTo>
                  <a:cubicBezTo>
                    <a:pt x="1647" y="1"/>
                    <a:pt x="1622" y="27"/>
                    <a:pt x="1602" y="86"/>
                  </a:cubicBezTo>
                  <a:cubicBezTo>
                    <a:pt x="1335" y="754"/>
                    <a:pt x="801" y="3789"/>
                    <a:pt x="801" y="3789"/>
                  </a:cubicBezTo>
                  <a:cubicBezTo>
                    <a:pt x="801" y="3789"/>
                    <a:pt x="321" y="2490"/>
                    <a:pt x="167" y="2490"/>
                  </a:cubicBezTo>
                  <a:cubicBezTo>
                    <a:pt x="153" y="2490"/>
                    <a:pt x="142" y="2500"/>
                    <a:pt x="134" y="2522"/>
                  </a:cubicBezTo>
                  <a:cubicBezTo>
                    <a:pt x="101" y="2688"/>
                    <a:pt x="1" y="3689"/>
                    <a:pt x="301" y="4356"/>
                  </a:cubicBezTo>
                  <a:cubicBezTo>
                    <a:pt x="688" y="4384"/>
                    <a:pt x="1098" y="4400"/>
                    <a:pt x="1509" y="4400"/>
                  </a:cubicBezTo>
                  <a:cubicBezTo>
                    <a:pt x="2091" y="4400"/>
                    <a:pt x="2675" y="4368"/>
                    <a:pt x="3203" y="4289"/>
                  </a:cubicBezTo>
                  <a:cubicBezTo>
                    <a:pt x="3403" y="4056"/>
                    <a:pt x="3503" y="3689"/>
                    <a:pt x="3570" y="3289"/>
                  </a:cubicBezTo>
                  <a:cubicBezTo>
                    <a:pt x="3629" y="2519"/>
                    <a:pt x="3215" y="1855"/>
                    <a:pt x="3122" y="1855"/>
                  </a:cubicBezTo>
                  <a:cubicBezTo>
                    <a:pt x="3110" y="1855"/>
                    <a:pt x="3103" y="1865"/>
                    <a:pt x="3103" y="1888"/>
                  </a:cubicBezTo>
                  <a:cubicBezTo>
                    <a:pt x="3103" y="2075"/>
                    <a:pt x="2868" y="2967"/>
                    <a:pt x="2756" y="2967"/>
                  </a:cubicBezTo>
                  <a:cubicBezTo>
                    <a:pt x="2749" y="2967"/>
                    <a:pt x="2742" y="2963"/>
                    <a:pt x="2736" y="2955"/>
                  </a:cubicBezTo>
                  <a:cubicBezTo>
                    <a:pt x="2614" y="2864"/>
                    <a:pt x="1966" y="1"/>
                    <a:pt x="1675" y="1"/>
                  </a:cubicBezTo>
                  <a:close/>
                </a:path>
              </a:pathLst>
            </a:custGeom>
            <a:solidFill>
              <a:srgbClr val="FF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52;p45">
              <a:extLst>
                <a:ext uri="{FF2B5EF4-FFF2-40B4-BE49-F238E27FC236}">
                  <a16:creationId xmlns:a16="http://schemas.microsoft.com/office/drawing/2014/main" id="{21B640B4-E433-CF92-BFA1-A606402CC290}"/>
                </a:ext>
              </a:extLst>
            </p:cNvPr>
            <p:cNvSpPr/>
            <p:nvPr/>
          </p:nvSpPr>
          <p:spPr>
            <a:xfrm>
              <a:off x="2439425" y="2993425"/>
              <a:ext cx="266875" cy="75075"/>
            </a:xfrm>
            <a:custGeom>
              <a:avLst/>
              <a:gdLst/>
              <a:ahLst/>
              <a:cxnLst/>
              <a:rect l="l" t="t" r="r" b="b"/>
              <a:pathLst>
                <a:path w="10675" h="3003" extrusionOk="0">
                  <a:moveTo>
                    <a:pt x="0" y="0"/>
                  </a:moveTo>
                  <a:lnTo>
                    <a:pt x="0" y="3002"/>
                  </a:lnTo>
                  <a:lnTo>
                    <a:pt x="10674" y="2902"/>
                  </a:lnTo>
                  <a:lnTo>
                    <a:pt x="10674" y="67"/>
                  </a:lnTo>
                  <a:lnTo>
                    <a:pt x="0" y="0"/>
                  </a:lnTo>
                  <a:close/>
                </a:path>
              </a:pathLst>
            </a:custGeom>
            <a:solidFill>
              <a:srgbClr val="FF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53;p45">
              <a:extLst>
                <a:ext uri="{FF2B5EF4-FFF2-40B4-BE49-F238E27FC236}">
                  <a16:creationId xmlns:a16="http://schemas.microsoft.com/office/drawing/2014/main" id="{256D608A-A294-210F-A9F6-BD130C06CE86}"/>
                </a:ext>
              </a:extLst>
            </p:cNvPr>
            <p:cNvSpPr/>
            <p:nvPr/>
          </p:nvSpPr>
          <p:spPr>
            <a:xfrm>
              <a:off x="1330325" y="3159050"/>
              <a:ext cx="786375" cy="769225"/>
            </a:xfrm>
            <a:custGeom>
              <a:avLst/>
              <a:gdLst/>
              <a:ahLst/>
              <a:cxnLst/>
              <a:rect l="l" t="t" r="r" b="b"/>
              <a:pathLst>
                <a:path w="31455" h="30769" extrusionOk="0">
                  <a:moveTo>
                    <a:pt x="26925" y="1"/>
                  </a:moveTo>
                  <a:cubicBezTo>
                    <a:pt x="21378" y="1"/>
                    <a:pt x="1" y="12101"/>
                    <a:pt x="99" y="12756"/>
                  </a:cubicBezTo>
                  <a:cubicBezTo>
                    <a:pt x="233" y="13390"/>
                    <a:pt x="15110" y="30769"/>
                    <a:pt x="15110" y="30769"/>
                  </a:cubicBezTo>
                  <a:lnTo>
                    <a:pt x="29553" y="9787"/>
                  </a:lnTo>
                  <a:cubicBezTo>
                    <a:pt x="30921" y="7952"/>
                    <a:pt x="31455" y="5584"/>
                    <a:pt x="30888" y="3349"/>
                  </a:cubicBezTo>
                  <a:cubicBezTo>
                    <a:pt x="30454" y="1715"/>
                    <a:pt x="29420" y="213"/>
                    <a:pt x="27218" y="13"/>
                  </a:cubicBezTo>
                  <a:cubicBezTo>
                    <a:pt x="27126" y="5"/>
                    <a:pt x="27029" y="1"/>
                    <a:pt x="269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54;p45">
              <a:extLst>
                <a:ext uri="{FF2B5EF4-FFF2-40B4-BE49-F238E27FC236}">
                  <a16:creationId xmlns:a16="http://schemas.microsoft.com/office/drawing/2014/main" id="{50552327-E3D6-7E6A-68FB-1A246C889550}"/>
                </a:ext>
              </a:extLst>
            </p:cNvPr>
            <p:cNvSpPr/>
            <p:nvPr/>
          </p:nvSpPr>
          <p:spPr>
            <a:xfrm>
              <a:off x="1392000" y="3185225"/>
              <a:ext cx="622125" cy="408650"/>
            </a:xfrm>
            <a:custGeom>
              <a:avLst/>
              <a:gdLst/>
              <a:ahLst/>
              <a:cxnLst/>
              <a:rect l="l" t="t" r="r" b="b"/>
              <a:pathLst>
                <a:path w="24885" h="16346" extrusionOk="0">
                  <a:moveTo>
                    <a:pt x="24385" y="0"/>
                  </a:moveTo>
                  <a:lnTo>
                    <a:pt x="0" y="12509"/>
                  </a:lnTo>
                  <a:lnTo>
                    <a:pt x="3370" y="16345"/>
                  </a:lnTo>
                  <a:lnTo>
                    <a:pt x="24885" y="1368"/>
                  </a:lnTo>
                  <a:lnTo>
                    <a:pt x="243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55;p45">
              <a:extLst>
                <a:ext uri="{FF2B5EF4-FFF2-40B4-BE49-F238E27FC236}">
                  <a16:creationId xmlns:a16="http://schemas.microsoft.com/office/drawing/2014/main" id="{D41C058D-581E-09F8-6931-161F2D923CA9}"/>
                </a:ext>
              </a:extLst>
            </p:cNvPr>
            <p:cNvSpPr/>
            <p:nvPr/>
          </p:nvSpPr>
          <p:spPr>
            <a:xfrm>
              <a:off x="2011600" y="3104525"/>
              <a:ext cx="169325" cy="172450"/>
            </a:xfrm>
            <a:custGeom>
              <a:avLst/>
              <a:gdLst/>
              <a:ahLst/>
              <a:cxnLst/>
              <a:rect l="l" t="t" r="r" b="b"/>
              <a:pathLst>
                <a:path w="6773" h="6898" extrusionOk="0">
                  <a:moveTo>
                    <a:pt x="2692" y="0"/>
                  </a:moveTo>
                  <a:cubicBezTo>
                    <a:pt x="2626" y="0"/>
                    <a:pt x="2562" y="8"/>
                    <a:pt x="2503" y="26"/>
                  </a:cubicBezTo>
                  <a:cubicBezTo>
                    <a:pt x="1368" y="360"/>
                    <a:pt x="1" y="2128"/>
                    <a:pt x="1" y="2128"/>
                  </a:cubicBezTo>
                  <a:lnTo>
                    <a:pt x="3937" y="6898"/>
                  </a:lnTo>
                  <a:cubicBezTo>
                    <a:pt x="3937" y="6898"/>
                    <a:pt x="6772" y="4396"/>
                    <a:pt x="6339" y="3495"/>
                  </a:cubicBezTo>
                  <a:cubicBezTo>
                    <a:pt x="5960" y="2705"/>
                    <a:pt x="3874" y="0"/>
                    <a:pt x="2692"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56;p45">
              <a:extLst>
                <a:ext uri="{FF2B5EF4-FFF2-40B4-BE49-F238E27FC236}">
                  <a16:creationId xmlns:a16="http://schemas.microsoft.com/office/drawing/2014/main" id="{23C6AC4A-D45E-52B9-899C-AC977EF496E0}"/>
                </a:ext>
              </a:extLst>
            </p:cNvPr>
            <p:cNvSpPr/>
            <p:nvPr/>
          </p:nvSpPr>
          <p:spPr>
            <a:xfrm>
              <a:off x="2011600" y="3104525"/>
              <a:ext cx="169325" cy="172450"/>
            </a:xfrm>
            <a:custGeom>
              <a:avLst/>
              <a:gdLst/>
              <a:ahLst/>
              <a:cxnLst/>
              <a:rect l="l" t="t" r="r" b="b"/>
              <a:pathLst>
                <a:path w="6773" h="6898" extrusionOk="0">
                  <a:moveTo>
                    <a:pt x="2692" y="0"/>
                  </a:moveTo>
                  <a:cubicBezTo>
                    <a:pt x="2626" y="0"/>
                    <a:pt x="2562" y="8"/>
                    <a:pt x="2503" y="26"/>
                  </a:cubicBezTo>
                  <a:cubicBezTo>
                    <a:pt x="1368" y="360"/>
                    <a:pt x="1" y="2128"/>
                    <a:pt x="1" y="2128"/>
                  </a:cubicBezTo>
                  <a:lnTo>
                    <a:pt x="3937" y="6898"/>
                  </a:lnTo>
                  <a:cubicBezTo>
                    <a:pt x="3937" y="6898"/>
                    <a:pt x="6772" y="4396"/>
                    <a:pt x="6339" y="3495"/>
                  </a:cubicBezTo>
                  <a:cubicBezTo>
                    <a:pt x="5960" y="2705"/>
                    <a:pt x="3874" y="0"/>
                    <a:pt x="2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57;p45">
              <a:extLst>
                <a:ext uri="{FF2B5EF4-FFF2-40B4-BE49-F238E27FC236}">
                  <a16:creationId xmlns:a16="http://schemas.microsoft.com/office/drawing/2014/main" id="{90173C1B-A4FE-E6B5-2B39-C8133C229DDD}"/>
                </a:ext>
              </a:extLst>
            </p:cNvPr>
            <p:cNvSpPr/>
            <p:nvPr/>
          </p:nvSpPr>
          <p:spPr>
            <a:xfrm>
              <a:off x="2456925" y="2949200"/>
              <a:ext cx="414500" cy="50075"/>
            </a:xfrm>
            <a:custGeom>
              <a:avLst/>
              <a:gdLst/>
              <a:ahLst/>
              <a:cxnLst/>
              <a:rect l="l" t="t" r="r" b="b"/>
              <a:pathLst>
                <a:path w="16580" h="2003" extrusionOk="0">
                  <a:moveTo>
                    <a:pt x="2724" y="1"/>
                  </a:moveTo>
                  <a:cubicBezTo>
                    <a:pt x="2453" y="1"/>
                    <a:pt x="2302" y="1"/>
                    <a:pt x="2302" y="1"/>
                  </a:cubicBezTo>
                  <a:lnTo>
                    <a:pt x="1" y="2003"/>
                  </a:lnTo>
                  <a:lnTo>
                    <a:pt x="16546" y="1803"/>
                  </a:lnTo>
                  <a:lnTo>
                    <a:pt x="16579" y="1069"/>
                  </a:lnTo>
                  <a:cubicBezTo>
                    <a:pt x="15982" y="54"/>
                    <a:pt x="5024" y="1"/>
                    <a:pt x="2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58;p45">
              <a:extLst>
                <a:ext uri="{FF2B5EF4-FFF2-40B4-BE49-F238E27FC236}">
                  <a16:creationId xmlns:a16="http://schemas.microsoft.com/office/drawing/2014/main" id="{9DA26645-66EB-6898-A410-A286209FFBCD}"/>
                </a:ext>
              </a:extLst>
            </p:cNvPr>
            <p:cNvSpPr/>
            <p:nvPr/>
          </p:nvSpPr>
          <p:spPr>
            <a:xfrm>
              <a:off x="2427075" y="2722700"/>
              <a:ext cx="436000" cy="276600"/>
            </a:xfrm>
            <a:custGeom>
              <a:avLst/>
              <a:gdLst/>
              <a:ahLst/>
              <a:cxnLst/>
              <a:rect l="l" t="t" r="r" b="b"/>
              <a:pathLst>
                <a:path w="17440" h="11064" extrusionOk="0">
                  <a:moveTo>
                    <a:pt x="16046" y="0"/>
                  </a:moveTo>
                  <a:cubicBezTo>
                    <a:pt x="10433" y="0"/>
                    <a:pt x="1143" y="6882"/>
                    <a:pt x="561" y="7594"/>
                  </a:cubicBezTo>
                  <a:cubicBezTo>
                    <a:pt x="0" y="8319"/>
                    <a:pt x="971" y="11064"/>
                    <a:pt x="1187" y="11064"/>
                  </a:cubicBezTo>
                  <a:cubicBezTo>
                    <a:pt x="1190" y="11064"/>
                    <a:pt x="1192" y="11064"/>
                    <a:pt x="1195" y="11063"/>
                  </a:cubicBezTo>
                  <a:lnTo>
                    <a:pt x="6932" y="9195"/>
                  </a:lnTo>
                  <a:cubicBezTo>
                    <a:pt x="6932" y="9195"/>
                    <a:pt x="6899" y="7193"/>
                    <a:pt x="7032" y="6459"/>
                  </a:cubicBezTo>
                  <a:cubicBezTo>
                    <a:pt x="7132" y="5692"/>
                    <a:pt x="16272" y="2056"/>
                    <a:pt x="16872" y="1389"/>
                  </a:cubicBezTo>
                  <a:cubicBezTo>
                    <a:pt x="17439" y="722"/>
                    <a:pt x="16572" y="21"/>
                    <a:pt x="16572" y="21"/>
                  </a:cubicBezTo>
                  <a:cubicBezTo>
                    <a:pt x="16401" y="7"/>
                    <a:pt x="16226" y="0"/>
                    <a:pt x="16046"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59;p45">
              <a:extLst>
                <a:ext uri="{FF2B5EF4-FFF2-40B4-BE49-F238E27FC236}">
                  <a16:creationId xmlns:a16="http://schemas.microsoft.com/office/drawing/2014/main" id="{3EAC1582-DEDD-37C2-4C1F-721DBE41125B}"/>
                </a:ext>
              </a:extLst>
            </p:cNvPr>
            <p:cNvSpPr/>
            <p:nvPr/>
          </p:nvSpPr>
          <p:spPr>
            <a:xfrm>
              <a:off x="2427075" y="2722700"/>
              <a:ext cx="436000" cy="276600"/>
            </a:xfrm>
            <a:custGeom>
              <a:avLst/>
              <a:gdLst/>
              <a:ahLst/>
              <a:cxnLst/>
              <a:rect l="l" t="t" r="r" b="b"/>
              <a:pathLst>
                <a:path w="17440" h="11064" extrusionOk="0">
                  <a:moveTo>
                    <a:pt x="16046" y="0"/>
                  </a:moveTo>
                  <a:cubicBezTo>
                    <a:pt x="10433" y="0"/>
                    <a:pt x="1143" y="6882"/>
                    <a:pt x="561" y="7594"/>
                  </a:cubicBezTo>
                  <a:cubicBezTo>
                    <a:pt x="0" y="8319"/>
                    <a:pt x="971" y="11064"/>
                    <a:pt x="1187" y="11064"/>
                  </a:cubicBezTo>
                  <a:cubicBezTo>
                    <a:pt x="1190" y="11064"/>
                    <a:pt x="1192" y="11064"/>
                    <a:pt x="1195" y="11063"/>
                  </a:cubicBezTo>
                  <a:lnTo>
                    <a:pt x="6932" y="9195"/>
                  </a:lnTo>
                  <a:cubicBezTo>
                    <a:pt x="6932" y="9195"/>
                    <a:pt x="6899" y="7193"/>
                    <a:pt x="7032" y="6459"/>
                  </a:cubicBezTo>
                  <a:cubicBezTo>
                    <a:pt x="7132" y="5692"/>
                    <a:pt x="16272" y="2056"/>
                    <a:pt x="16872" y="1389"/>
                  </a:cubicBezTo>
                  <a:cubicBezTo>
                    <a:pt x="17439" y="722"/>
                    <a:pt x="16572" y="21"/>
                    <a:pt x="16572" y="21"/>
                  </a:cubicBezTo>
                  <a:cubicBezTo>
                    <a:pt x="16401" y="7"/>
                    <a:pt x="16226" y="0"/>
                    <a:pt x="16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60;p45">
              <a:extLst>
                <a:ext uri="{FF2B5EF4-FFF2-40B4-BE49-F238E27FC236}">
                  <a16:creationId xmlns:a16="http://schemas.microsoft.com/office/drawing/2014/main" id="{F15DE27C-627C-4F76-E420-A3BA7629169B}"/>
                </a:ext>
              </a:extLst>
            </p:cNvPr>
            <p:cNvSpPr/>
            <p:nvPr/>
          </p:nvSpPr>
          <p:spPr>
            <a:xfrm>
              <a:off x="2341000" y="2939225"/>
              <a:ext cx="67575" cy="143450"/>
            </a:xfrm>
            <a:custGeom>
              <a:avLst/>
              <a:gdLst/>
              <a:ahLst/>
              <a:cxnLst/>
              <a:rect l="l" t="t" r="r" b="b"/>
              <a:pathLst>
                <a:path w="2703" h="5738" extrusionOk="0">
                  <a:moveTo>
                    <a:pt x="201" y="0"/>
                  </a:moveTo>
                  <a:lnTo>
                    <a:pt x="1" y="5637"/>
                  </a:lnTo>
                  <a:lnTo>
                    <a:pt x="2536" y="5737"/>
                  </a:lnTo>
                  <a:lnTo>
                    <a:pt x="2703" y="67"/>
                  </a:lnTo>
                  <a:lnTo>
                    <a:pt x="201" y="0"/>
                  </a:lnTo>
                  <a:close/>
                </a:path>
              </a:pathLst>
            </a:custGeom>
            <a:solidFill>
              <a:srgbClr val="FFB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61;p45">
              <a:extLst>
                <a:ext uri="{FF2B5EF4-FFF2-40B4-BE49-F238E27FC236}">
                  <a16:creationId xmlns:a16="http://schemas.microsoft.com/office/drawing/2014/main" id="{5342A3FB-5211-2123-F514-08FC22CF6724}"/>
                </a:ext>
              </a:extLst>
            </p:cNvPr>
            <p:cNvSpPr/>
            <p:nvPr/>
          </p:nvSpPr>
          <p:spPr>
            <a:xfrm>
              <a:off x="2607225" y="3287200"/>
              <a:ext cx="250625" cy="152300"/>
            </a:xfrm>
            <a:custGeom>
              <a:avLst/>
              <a:gdLst/>
              <a:ahLst/>
              <a:cxnLst/>
              <a:rect l="l" t="t" r="r" b="b"/>
              <a:pathLst>
                <a:path w="10025" h="6092" extrusionOk="0">
                  <a:moveTo>
                    <a:pt x="2979" y="1"/>
                  </a:moveTo>
                  <a:cubicBezTo>
                    <a:pt x="2636" y="1"/>
                    <a:pt x="2323" y="90"/>
                    <a:pt x="2061" y="291"/>
                  </a:cubicBezTo>
                  <a:cubicBezTo>
                    <a:pt x="1" y="1859"/>
                    <a:pt x="4232" y="6091"/>
                    <a:pt x="6997" y="6091"/>
                  </a:cubicBezTo>
                  <a:cubicBezTo>
                    <a:pt x="7232" y="6091"/>
                    <a:pt x="7456" y="6061"/>
                    <a:pt x="7665" y="5995"/>
                  </a:cubicBezTo>
                  <a:cubicBezTo>
                    <a:pt x="10025" y="5228"/>
                    <a:pt x="5603" y="1"/>
                    <a:pt x="29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62;p45">
              <a:extLst>
                <a:ext uri="{FF2B5EF4-FFF2-40B4-BE49-F238E27FC236}">
                  <a16:creationId xmlns:a16="http://schemas.microsoft.com/office/drawing/2014/main" id="{5421BDC8-56EF-31A9-F0E6-3BAFA6119C9C}"/>
                </a:ext>
              </a:extLst>
            </p:cNvPr>
            <p:cNvSpPr/>
            <p:nvPr/>
          </p:nvSpPr>
          <p:spPr>
            <a:xfrm>
              <a:off x="3882100" y="3590500"/>
              <a:ext cx="69250" cy="859825"/>
            </a:xfrm>
            <a:custGeom>
              <a:avLst/>
              <a:gdLst/>
              <a:ahLst/>
              <a:cxnLst/>
              <a:rect l="l" t="t" r="r" b="b"/>
              <a:pathLst>
                <a:path w="2770" h="34393" extrusionOk="0">
                  <a:moveTo>
                    <a:pt x="1" y="1"/>
                  </a:moveTo>
                  <a:lnTo>
                    <a:pt x="601" y="34326"/>
                  </a:lnTo>
                  <a:lnTo>
                    <a:pt x="2770" y="34392"/>
                  </a:lnTo>
                  <a:lnTo>
                    <a:pt x="2036" y="3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63;p45">
              <a:extLst>
                <a:ext uri="{FF2B5EF4-FFF2-40B4-BE49-F238E27FC236}">
                  <a16:creationId xmlns:a16="http://schemas.microsoft.com/office/drawing/2014/main" id="{327902A9-2AFC-1FD1-8D7A-EF1A7FFD6D3F}"/>
                </a:ext>
              </a:extLst>
            </p:cNvPr>
            <p:cNvSpPr/>
            <p:nvPr/>
          </p:nvSpPr>
          <p:spPr>
            <a:xfrm>
              <a:off x="5254750" y="3590500"/>
              <a:ext cx="70075" cy="859825"/>
            </a:xfrm>
            <a:custGeom>
              <a:avLst/>
              <a:gdLst/>
              <a:ahLst/>
              <a:cxnLst/>
              <a:rect l="l" t="t" r="r" b="b"/>
              <a:pathLst>
                <a:path w="2803" h="34393" extrusionOk="0">
                  <a:moveTo>
                    <a:pt x="1" y="1"/>
                  </a:moveTo>
                  <a:lnTo>
                    <a:pt x="635" y="34326"/>
                  </a:lnTo>
                  <a:lnTo>
                    <a:pt x="2803" y="34392"/>
                  </a:lnTo>
                  <a:lnTo>
                    <a:pt x="2069" y="3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64;p45">
              <a:extLst>
                <a:ext uri="{FF2B5EF4-FFF2-40B4-BE49-F238E27FC236}">
                  <a16:creationId xmlns:a16="http://schemas.microsoft.com/office/drawing/2014/main" id="{010AC486-10A8-4BF2-9030-ED480EADE8B3}"/>
                </a:ext>
              </a:extLst>
            </p:cNvPr>
            <p:cNvSpPr/>
            <p:nvPr/>
          </p:nvSpPr>
          <p:spPr>
            <a:xfrm>
              <a:off x="5254750" y="3590500"/>
              <a:ext cx="55075" cy="153475"/>
            </a:xfrm>
            <a:custGeom>
              <a:avLst/>
              <a:gdLst/>
              <a:ahLst/>
              <a:cxnLst/>
              <a:rect l="l" t="t" r="r" b="b"/>
              <a:pathLst>
                <a:path w="2203" h="6139" extrusionOk="0">
                  <a:moveTo>
                    <a:pt x="1" y="1"/>
                  </a:moveTo>
                  <a:lnTo>
                    <a:pt x="134" y="6139"/>
                  </a:lnTo>
                  <a:lnTo>
                    <a:pt x="2202" y="6139"/>
                  </a:lnTo>
                  <a:lnTo>
                    <a:pt x="2069" y="301"/>
                  </a:lnTo>
                  <a:lnTo>
                    <a:pt x="1" y="1"/>
                  </a:ln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65;p45">
              <a:extLst>
                <a:ext uri="{FF2B5EF4-FFF2-40B4-BE49-F238E27FC236}">
                  <a16:creationId xmlns:a16="http://schemas.microsoft.com/office/drawing/2014/main" id="{324E863B-DBDD-5216-42C8-7B360D640FA4}"/>
                </a:ext>
              </a:extLst>
            </p:cNvPr>
            <p:cNvSpPr/>
            <p:nvPr/>
          </p:nvSpPr>
          <p:spPr>
            <a:xfrm>
              <a:off x="3882100" y="3590500"/>
              <a:ext cx="53400" cy="155150"/>
            </a:xfrm>
            <a:custGeom>
              <a:avLst/>
              <a:gdLst/>
              <a:ahLst/>
              <a:cxnLst/>
              <a:rect l="l" t="t" r="r" b="b"/>
              <a:pathLst>
                <a:path w="2136" h="6206" extrusionOk="0">
                  <a:moveTo>
                    <a:pt x="1" y="1"/>
                  </a:moveTo>
                  <a:lnTo>
                    <a:pt x="68" y="6205"/>
                  </a:lnTo>
                  <a:lnTo>
                    <a:pt x="2136" y="6205"/>
                  </a:lnTo>
                  <a:lnTo>
                    <a:pt x="2036" y="301"/>
                  </a:lnTo>
                  <a:lnTo>
                    <a:pt x="1" y="1"/>
                  </a:ln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66;p45">
              <a:extLst>
                <a:ext uri="{FF2B5EF4-FFF2-40B4-BE49-F238E27FC236}">
                  <a16:creationId xmlns:a16="http://schemas.microsoft.com/office/drawing/2014/main" id="{0CFFB9DF-E92B-6EC9-D714-88C94C60F45A}"/>
                </a:ext>
              </a:extLst>
            </p:cNvPr>
            <p:cNvSpPr/>
            <p:nvPr/>
          </p:nvSpPr>
          <p:spPr>
            <a:xfrm>
              <a:off x="3687800" y="3389525"/>
              <a:ext cx="1809650" cy="326925"/>
            </a:xfrm>
            <a:custGeom>
              <a:avLst/>
              <a:gdLst/>
              <a:ahLst/>
              <a:cxnLst/>
              <a:rect l="l" t="t" r="r" b="b"/>
              <a:pathLst>
                <a:path w="72386" h="13077" extrusionOk="0">
                  <a:moveTo>
                    <a:pt x="134" y="1"/>
                  </a:moveTo>
                  <a:lnTo>
                    <a:pt x="1" y="13077"/>
                  </a:lnTo>
                  <a:lnTo>
                    <a:pt x="71852" y="13010"/>
                  </a:lnTo>
                  <a:lnTo>
                    <a:pt x="72386" y="301"/>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67;p45">
              <a:extLst>
                <a:ext uri="{FF2B5EF4-FFF2-40B4-BE49-F238E27FC236}">
                  <a16:creationId xmlns:a16="http://schemas.microsoft.com/office/drawing/2014/main" id="{42402899-E01A-B1F5-6304-52F3C565BBBB}"/>
                </a:ext>
              </a:extLst>
            </p:cNvPr>
            <p:cNvSpPr/>
            <p:nvPr/>
          </p:nvSpPr>
          <p:spPr>
            <a:xfrm>
              <a:off x="3742850" y="4421050"/>
              <a:ext cx="347775" cy="104325"/>
            </a:xfrm>
            <a:custGeom>
              <a:avLst/>
              <a:gdLst/>
              <a:ahLst/>
              <a:cxnLst/>
              <a:rect l="l" t="t" r="r" b="b"/>
              <a:pathLst>
                <a:path w="13911" h="4173" extrusionOk="0">
                  <a:moveTo>
                    <a:pt x="2394" y="0"/>
                  </a:moveTo>
                  <a:cubicBezTo>
                    <a:pt x="1411" y="0"/>
                    <a:pt x="735" y="20"/>
                    <a:pt x="601" y="69"/>
                  </a:cubicBezTo>
                  <a:cubicBezTo>
                    <a:pt x="0" y="270"/>
                    <a:pt x="300" y="4072"/>
                    <a:pt x="300" y="4072"/>
                  </a:cubicBezTo>
                  <a:lnTo>
                    <a:pt x="2168" y="4172"/>
                  </a:lnTo>
                  <a:lnTo>
                    <a:pt x="2102" y="1804"/>
                  </a:lnTo>
                  <a:lnTo>
                    <a:pt x="11342" y="1737"/>
                  </a:lnTo>
                  <a:lnTo>
                    <a:pt x="11442" y="3972"/>
                  </a:lnTo>
                  <a:lnTo>
                    <a:pt x="13610" y="3772"/>
                  </a:lnTo>
                  <a:lnTo>
                    <a:pt x="13910" y="270"/>
                  </a:lnTo>
                  <a:cubicBezTo>
                    <a:pt x="13910" y="270"/>
                    <a:pt x="6042"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68;p45">
              <a:extLst>
                <a:ext uri="{FF2B5EF4-FFF2-40B4-BE49-F238E27FC236}">
                  <a16:creationId xmlns:a16="http://schemas.microsoft.com/office/drawing/2014/main" id="{E7EBA8EA-CBFB-99A3-7FD2-F7B2E8C65235}"/>
                </a:ext>
              </a:extLst>
            </p:cNvPr>
            <p:cNvSpPr/>
            <p:nvPr/>
          </p:nvSpPr>
          <p:spPr>
            <a:xfrm>
              <a:off x="5116325" y="4421050"/>
              <a:ext cx="346950" cy="104325"/>
            </a:xfrm>
            <a:custGeom>
              <a:avLst/>
              <a:gdLst/>
              <a:ahLst/>
              <a:cxnLst/>
              <a:rect l="l" t="t" r="r" b="b"/>
              <a:pathLst>
                <a:path w="13878" h="4173" extrusionOk="0">
                  <a:moveTo>
                    <a:pt x="2360" y="0"/>
                  </a:moveTo>
                  <a:cubicBezTo>
                    <a:pt x="1378" y="0"/>
                    <a:pt x="702" y="20"/>
                    <a:pt x="568" y="69"/>
                  </a:cubicBezTo>
                  <a:cubicBezTo>
                    <a:pt x="0" y="270"/>
                    <a:pt x="267" y="4072"/>
                    <a:pt x="267" y="4072"/>
                  </a:cubicBezTo>
                  <a:lnTo>
                    <a:pt x="2169" y="4172"/>
                  </a:lnTo>
                  <a:lnTo>
                    <a:pt x="2069" y="1804"/>
                  </a:lnTo>
                  <a:lnTo>
                    <a:pt x="11342" y="1737"/>
                  </a:lnTo>
                  <a:lnTo>
                    <a:pt x="11409" y="3972"/>
                  </a:lnTo>
                  <a:lnTo>
                    <a:pt x="13577" y="3772"/>
                  </a:lnTo>
                  <a:lnTo>
                    <a:pt x="13877" y="270"/>
                  </a:lnTo>
                  <a:cubicBezTo>
                    <a:pt x="13877" y="270"/>
                    <a:pt x="6009"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69;p45">
              <a:extLst>
                <a:ext uri="{FF2B5EF4-FFF2-40B4-BE49-F238E27FC236}">
                  <a16:creationId xmlns:a16="http://schemas.microsoft.com/office/drawing/2014/main" id="{F7F51ECE-A53E-820A-8FDD-CFEB03BE986D}"/>
                </a:ext>
              </a:extLst>
            </p:cNvPr>
            <p:cNvSpPr/>
            <p:nvPr/>
          </p:nvSpPr>
          <p:spPr>
            <a:xfrm>
              <a:off x="3722000" y="3390375"/>
              <a:ext cx="281900" cy="326075"/>
            </a:xfrm>
            <a:custGeom>
              <a:avLst/>
              <a:gdLst/>
              <a:ahLst/>
              <a:cxnLst/>
              <a:rect l="l" t="t" r="r" b="b"/>
              <a:pathLst>
                <a:path w="11276" h="13043" extrusionOk="0">
                  <a:moveTo>
                    <a:pt x="8006" y="0"/>
                  </a:moveTo>
                  <a:lnTo>
                    <a:pt x="0" y="13043"/>
                  </a:lnTo>
                  <a:lnTo>
                    <a:pt x="3136" y="13043"/>
                  </a:lnTo>
                  <a:lnTo>
                    <a:pt x="11275" y="0"/>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70;p45">
              <a:extLst>
                <a:ext uri="{FF2B5EF4-FFF2-40B4-BE49-F238E27FC236}">
                  <a16:creationId xmlns:a16="http://schemas.microsoft.com/office/drawing/2014/main" id="{B17FE499-F67F-1206-37F1-8B9D3A3C4F52}"/>
                </a:ext>
              </a:extLst>
            </p:cNvPr>
            <p:cNvSpPr/>
            <p:nvPr/>
          </p:nvSpPr>
          <p:spPr>
            <a:xfrm>
              <a:off x="3914625" y="3391200"/>
              <a:ext cx="281900" cy="325250"/>
            </a:xfrm>
            <a:custGeom>
              <a:avLst/>
              <a:gdLst/>
              <a:ahLst/>
              <a:cxnLst/>
              <a:rect l="l" t="t" r="r" b="b"/>
              <a:pathLst>
                <a:path w="11276" h="13010" extrusionOk="0">
                  <a:moveTo>
                    <a:pt x="7973" y="1"/>
                  </a:moveTo>
                  <a:lnTo>
                    <a:pt x="1" y="13010"/>
                  </a:lnTo>
                  <a:lnTo>
                    <a:pt x="3203" y="13010"/>
                  </a:lnTo>
                  <a:lnTo>
                    <a:pt x="11276" y="1"/>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871;p45">
              <a:extLst>
                <a:ext uri="{FF2B5EF4-FFF2-40B4-BE49-F238E27FC236}">
                  <a16:creationId xmlns:a16="http://schemas.microsoft.com/office/drawing/2014/main" id="{E30341B3-52A6-70AE-FFD8-557B52861FC0}"/>
                </a:ext>
              </a:extLst>
            </p:cNvPr>
            <p:cNvSpPr/>
            <p:nvPr/>
          </p:nvSpPr>
          <p:spPr>
            <a:xfrm>
              <a:off x="4964550" y="3395375"/>
              <a:ext cx="277725" cy="319425"/>
            </a:xfrm>
            <a:custGeom>
              <a:avLst/>
              <a:gdLst/>
              <a:ahLst/>
              <a:cxnLst/>
              <a:rect l="l" t="t" r="r" b="b"/>
              <a:pathLst>
                <a:path w="11109" h="12777" extrusionOk="0">
                  <a:moveTo>
                    <a:pt x="7906" y="0"/>
                  </a:moveTo>
                  <a:lnTo>
                    <a:pt x="0" y="12776"/>
                  </a:lnTo>
                  <a:lnTo>
                    <a:pt x="3169" y="12776"/>
                  </a:lnTo>
                  <a:lnTo>
                    <a:pt x="11108" y="0"/>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72;p45">
              <a:extLst>
                <a:ext uri="{FF2B5EF4-FFF2-40B4-BE49-F238E27FC236}">
                  <a16:creationId xmlns:a16="http://schemas.microsoft.com/office/drawing/2014/main" id="{37AD2045-B771-A7EC-3368-02679CB31C1C}"/>
                </a:ext>
              </a:extLst>
            </p:cNvPr>
            <p:cNvSpPr/>
            <p:nvPr/>
          </p:nvSpPr>
          <p:spPr>
            <a:xfrm>
              <a:off x="5158025" y="3397050"/>
              <a:ext cx="276875" cy="317750"/>
            </a:xfrm>
            <a:custGeom>
              <a:avLst/>
              <a:gdLst/>
              <a:ahLst/>
              <a:cxnLst/>
              <a:rect l="l" t="t" r="r" b="b"/>
              <a:pathLst>
                <a:path w="11075" h="12710" extrusionOk="0">
                  <a:moveTo>
                    <a:pt x="7839" y="0"/>
                  </a:moveTo>
                  <a:lnTo>
                    <a:pt x="0" y="12709"/>
                  </a:lnTo>
                  <a:lnTo>
                    <a:pt x="3169" y="12709"/>
                  </a:lnTo>
                  <a:lnTo>
                    <a:pt x="11075" y="0"/>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873;p45">
              <a:extLst>
                <a:ext uri="{FF2B5EF4-FFF2-40B4-BE49-F238E27FC236}">
                  <a16:creationId xmlns:a16="http://schemas.microsoft.com/office/drawing/2014/main" id="{7321A307-7CF6-9F34-5995-0DC16F4A6CFD}"/>
                </a:ext>
              </a:extLst>
            </p:cNvPr>
            <p:cNvSpPr/>
            <p:nvPr/>
          </p:nvSpPr>
          <p:spPr>
            <a:xfrm>
              <a:off x="3688650" y="3497950"/>
              <a:ext cx="1804625" cy="218500"/>
            </a:xfrm>
            <a:custGeom>
              <a:avLst/>
              <a:gdLst/>
              <a:ahLst/>
              <a:cxnLst/>
              <a:rect l="l" t="t" r="r" b="b"/>
              <a:pathLst>
                <a:path w="72185" h="8740" extrusionOk="0">
                  <a:moveTo>
                    <a:pt x="72185" y="0"/>
                  </a:moveTo>
                  <a:cubicBezTo>
                    <a:pt x="59963" y="5891"/>
                    <a:pt x="47157" y="7831"/>
                    <a:pt x="35590" y="7831"/>
                  </a:cubicBezTo>
                  <a:cubicBezTo>
                    <a:pt x="20038" y="7831"/>
                    <a:pt x="6723" y="4325"/>
                    <a:pt x="67" y="2202"/>
                  </a:cubicBezTo>
                  <a:lnTo>
                    <a:pt x="0" y="8740"/>
                  </a:lnTo>
                  <a:lnTo>
                    <a:pt x="71851" y="8673"/>
                  </a:lnTo>
                  <a:lnTo>
                    <a:pt x="72185" y="0"/>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74;p45">
              <a:extLst>
                <a:ext uri="{FF2B5EF4-FFF2-40B4-BE49-F238E27FC236}">
                  <a16:creationId xmlns:a16="http://schemas.microsoft.com/office/drawing/2014/main" id="{BA74BD4C-C384-BA63-035D-395D701432D3}"/>
                </a:ext>
              </a:extLst>
            </p:cNvPr>
            <p:cNvSpPr/>
            <p:nvPr/>
          </p:nvSpPr>
          <p:spPr>
            <a:xfrm>
              <a:off x="5314800" y="3764900"/>
              <a:ext cx="561250" cy="263450"/>
            </a:xfrm>
            <a:custGeom>
              <a:avLst/>
              <a:gdLst/>
              <a:ahLst/>
              <a:cxnLst/>
              <a:rect l="l" t="t" r="r" b="b"/>
              <a:pathLst>
                <a:path w="22450" h="10538" extrusionOk="0">
                  <a:moveTo>
                    <a:pt x="12203" y="0"/>
                  </a:moveTo>
                  <a:cubicBezTo>
                    <a:pt x="11923" y="0"/>
                    <a:pt x="11636" y="10"/>
                    <a:pt x="11342" y="30"/>
                  </a:cubicBezTo>
                  <a:cubicBezTo>
                    <a:pt x="834" y="731"/>
                    <a:pt x="0" y="10538"/>
                    <a:pt x="0" y="10538"/>
                  </a:cubicBezTo>
                  <a:lnTo>
                    <a:pt x="1068" y="10404"/>
                  </a:lnTo>
                  <a:cubicBezTo>
                    <a:pt x="1068" y="10404"/>
                    <a:pt x="1802" y="2031"/>
                    <a:pt x="11008" y="1031"/>
                  </a:cubicBezTo>
                  <a:cubicBezTo>
                    <a:pt x="11459" y="980"/>
                    <a:pt x="11892" y="956"/>
                    <a:pt x="12307" y="956"/>
                  </a:cubicBezTo>
                  <a:cubicBezTo>
                    <a:pt x="20385" y="956"/>
                    <a:pt x="21683" y="10071"/>
                    <a:pt x="21683" y="10071"/>
                  </a:cubicBezTo>
                  <a:lnTo>
                    <a:pt x="22450" y="10137"/>
                  </a:lnTo>
                  <a:cubicBezTo>
                    <a:pt x="22450" y="10137"/>
                    <a:pt x="21226" y="0"/>
                    <a:pt x="12203" y="0"/>
                  </a:cubicBezTo>
                  <a:close/>
                </a:path>
              </a:pathLst>
            </a:custGeom>
            <a:solidFill>
              <a:srgbClr val="4C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875;p45">
              <a:extLst>
                <a:ext uri="{FF2B5EF4-FFF2-40B4-BE49-F238E27FC236}">
                  <a16:creationId xmlns:a16="http://schemas.microsoft.com/office/drawing/2014/main" id="{DC194DD9-0311-5357-4349-B553E14DA566}"/>
                </a:ext>
              </a:extLst>
            </p:cNvPr>
            <p:cNvSpPr/>
            <p:nvPr/>
          </p:nvSpPr>
          <p:spPr>
            <a:xfrm>
              <a:off x="5314800" y="3764900"/>
              <a:ext cx="561250" cy="263450"/>
            </a:xfrm>
            <a:custGeom>
              <a:avLst/>
              <a:gdLst/>
              <a:ahLst/>
              <a:cxnLst/>
              <a:rect l="l" t="t" r="r" b="b"/>
              <a:pathLst>
                <a:path w="22450" h="10538" extrusionOk="0">
                  <a:moveTo>
                    <a:pt x="12203" y="0"/>
                  </a:moveTo>
                  <a:cubicBezTo>
                    <a:pt x="11923" y="0"/>
                    <a:pt x="11636" y="10"/>
                    <a:pt x="11342" y="30"/>
                  </a:cubicBezTo>
                  <a:cubicBezTo>
                    <a:pt x="834" y="731"/>
                    <a:pt x="0" y="10538"/>
                    <a:pt x="0" y="10538"/>
                  </a:cubicBezTo>
                  <a:lnTo>
                    <a:pt x="1068" y="10404"/>
                  </a:lnTo>
                  <a:cubicBezTo>
                    <a:pt x="1068" y="10404"/>
                    <a:pt x="1802" y="2031"/>
                    <a:pt x="11008" y="1031"/>
                  </a:cubicBezTo>
                  <a:cubicBezTo>
                    <a:pt x="11459" y="980"/>
                    <a:pt x="11892" y="956"/>
                    <a:pt x="12307" y="956"/>
                  </a:cubicBezTo>
                  <a:cubicBezTo>
                    <a:pt x="20385" y="956"/>
                    <a:pt x="21683" y="10071"/>
                    <a:pt x="21683" y="10071"/>
                  </a:cubicBezTo>
                  <a:lnTo>
                    <a:pt x="22450" y="10137"/>
                  </a:lnTo>
                  <a:cubicBezTo>
                    <a:pt x="22450" y="10137"/>
                    <a:pt x="21226" y="0"/>
                    <a:pt x="12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76;p45">
              <a:extLst>
                <a:ext uri="{FF2B5EF4-FFF2-40B4-BE49-F238E27FC236}">
                  <a16:creationId xmlns:a16="http://schemas.microsoft.com/office/drawing/2014/main" id="{E0A6C006-E428-2EA9-61B1-070DB60DDC80}"/>
                </a:ext>
              </a:extLst>
            </p:cNvPr>
            <p:cNvSpPr/>
            <p:nvPr/>
          </p:nvSpPr>
          <p:spPr>
            <a:xfrm>
              <a:off x="5313975" y="4002700"/>
              <a:ext cx="579600" cy="498775"/>
            </a:xfrm>
            <a:custGeom>
              <a:avLst/>
              <a:gdLst/>
              <a:ahLst/>
              <a:cxnLst/>
              <a:rect l="l" t="t" r="r" b="b"/>
              <a:pathLst>
                <a:path w="23184" h="19951" extrusionOk="0">
                  <a:moveTo>
                    <a:pt x="21408" y="1"/>
                  </a:moveTo>
                  <a:cubicBezTo>
                    <a:pt x="16805" y="1"/>
                    <a:pt x="0" y="358"/>
                    <a:pt x="0" y="358"/>
                  </a:cubicBezTo>
                  <a:cubicBezTo>
                    <a:pt x="0" y="358"/>
                    <a:pt x="3369" y="19906"/>
                    <a:pt x="4036" y="19906"/>
                  </a:cubicBezTo>
                  <a:cubicBezTo>
                    <a:pt x="4337" y="19906"/>
                    <a:pt x="6946" y="19951"/>
                    <a:pt x="9918" y="19951"/>
                  </a:cubicBezTo>
                  <a:cubicBezTo>
                    <a:pt x="14190" y="19951"/>
                    <a:pt x="19214" y="19858"/>
                    <a:pt x="19214" y="19405"/>
                  </a:cubicBezTo>
                  <a:cubicBezTo>
                    <a:pt x="19214" y="18705"/>
                    <a:pt x="23183" y="125"/>
                    <a:pt x="22550" y="25"/>
                  </a:cubicBezTo>
                  <a:cubicBezTo>
                    <a:pt x="22475" y="8"/>
                    <a:pt x="22066" y="1"/>
                    <a:pt x="214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877;p45">
              <a:extLst>
                <a:ext uri="{FF2B5EF4-FFF2-40B4-BE49-F238E27FC236}">
                  <a16:creationId xmlns:a16="http://schemas.microsoft.com/office/drawing/2014/main" id="{6658C594-4C79-D765-4897-F9C53D89E228}"/>
                </a:ext>
              </a:extLst>
            </p:cNvPr>
            <p:cNvSpPr/>
            <p:nvPr/>
          </p:nvSpPr>
          <p:spPr>
            <a:xfrm>
              <a:off x="5384025" y="4361900"/>
              <a:ext cx="434500" cy="139700"/>
            </a:xfrm>
            <a:custGeom>
              <a:avLst/>
              <a:gdLst/>
              <a:ahLst/>
              <a:cxnLst/>
              <a:rect l="l" t="t" r="r" b="b"/>
              <a:pathLst>
                <a:path w="17380" h="5588" extrusionOk="0">
                  <a:moveTo>
                    <a:pt x="17379" y="0"/>
                  </a:moveTo>
                  <a:cubicBezTo>
                    <a:pt x="14543" y="2027"/>
                    <a:pt x="11509" y="2742"/>
                    <a:pt x="8640" y="2742"/>
                  </a:cubicBezTo>
                  <a:cubicBezTo>
                    <a:pt x="5369" y="2742"/>
                    <a:pt x="2310" y="1812"/>
                    <a:pt x="0" y="834"/>
                  </a:cubicBezTo>
                  <a:lnTo>
                    <a:pt x="0" y="834"/>
                  </a:lnTo>
                  <a:cubicBezTo>
                    <a:pt x="534" y="3536"/>
                    <a:pt x="1034" y="5538"/>
                    <a:pt x="1234" y="5538"/>
                  </a:cubicBezTo>
                  <a:cubicBezTo>
                    <a:pt x="1552" y="5538"/>
                    <a:pt x="4433" y="5588"/>
                    <a:pt x="7601" y="5588"/>
                  </a:cubicBezTo>
                  <a:cubicBezTo>
                    <a:pt x="11759" y="5588"/>
                    <a:pt x="16412" y="5502"/>
                    <a:pt x="16412" y="5104"/>
                  </a:cubicBezTo>
                  <a:cubicBezTo>
                    <a:pt x="16412" y="4837"/>
                    <a:pt x="16845" y="2769"/>
                    <a:pt x="17379"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78;p45">
              <a:extLst>
                <a:ext uri="{FF2B5EF4-FFF2-40B4-BE49-F238E27FC236}">
                  <a16:creationId xmlns:a16="http://schemas.microsoft.com/office/drawing/2014/main" id="{38E6AA34-2148-3475-546F-8D2D0E0AED8D}"/>
                </a:ext>
              </a:extLst>
            </p:cNvPr>
            <p:cNvSpPr/>
            <p:nvPr/>
          </p:nvSpPr>
          <p:spPr>
            <a:xfrm>
              <a:off x="5356500" y="4231800"/>
              <a:ext cx="487025" cy="79250"/>
            </a:xfrm>
            <a:custGeom>
              <a:avLst/>
              <a:gdLst/>
              <a:ahLst/>
              <a:cxnLst/>
              <a:rect l="l" t="t" r="r" b="b"/>
              <a:pathLst>
                <a:path w="19481" h="3170" extrusionOk="0">
                  <a:moveTo>
                    <a:pt x="19481" y="1"/>
                  </a:moveTo>
                  <a:lnTo>
                    <a:pt x="0" y="568"/>
                  </a:lnTo>
                  <a:cubicBezTo>
                    <a:pt x="134" y="1335"/>
                    <a:pt x="301" y="2035"/>
                    <a:pt x="434" y="2803"/>
                  </a:cubicBezTo>
                  <a:lnTo>
                    <a:pt x="18914" y="3170"/>
                  </a:lnTo>
                  <a:cubicBezTo>
                    <a:pt x="19081" y="2136"/>
                    <a:pt x="19281" y="1035"/>
                    <a:pt x="19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879;p45">
              <a:extLst>
                <a:ext uri="{FF2B5EF4-FFF2-40B4-BE49-F238E27FC236}">
                  <a16:creationId xmlns:a16="http://schemas.microsoft.com/office/drawing/2014/main" id="{E17F0695-E784-A237-24E8-14D94B09A49B}"/>
                </a:ext>
              </a:extLst>
            </p:cNvPr>
            <p:cNvSpPr/>
            <p:nvPr/>
          </p:nvSpPr>
          <p:spPr>
            <a:xfrm>
              <a:off x="5327300" y="4085025"/>
              <a:ext cx="543750" cy="114275"/>
            </a:xfrm>
            <a:custGeom>
              <a:avLst/>
              <a:gdLst/>
              <a:ahLst/>
              <a:cxnLst/>
              <a:rect l="l" t="t" r="r" b="b"/>
              <a:pathLst>
                <a:path w="21750" h="4571" extrusionOk="0">
                  <a:moveTo>
                    <a:pt x="1" y="1"/>
                  </a:moveTo>
                  <a:cubicBezTo>
                    <a:pt x="168" y="1035"/>
                    <a:pt x="434" y="2336"/>
                    <a:pt x="668" y="3703"/>
                  </a:cubicBezTo>
                  <a:lnTo>
                    <a:pt x="20916" y="4571"/>
                  </a:lnTo>
                  <a:cubicBezTo>
                    <a:pt x="21249" y="2903"/>
                    <a:pt x="21516" y="1335"/>
                    <a:pt x="21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880;p45">
              <a:extLst>
                <a:ext uri="{FF2B5EF4-FFF2-40B4-BE49-F238E27FC236}">
                  <a16:creationId xmlns:a16="http://schemas.microsoft.com/office/drawing/2014/main" id="{53A4FDCA-249A-8645-DD81-7FAF6AE97EC5}"/>
                </a:ext>
              </a:extLst>
            </p:cNvPr>
            <p:cNvSpPr/>
            <p:nvPr/>
          </p:nvSpPr>
          <p:spPr>
            <a:xfrm>
              <a:off x="5493250" y="3747575"/>
              <a:ext cx="199350" cy="70625"/>
            </a:xfrm>
            <a:custGeom>
              <a:avLst/>
              <a:gdLst/>
              <a:ahLst/>
              <a:cxnLst/>
              <a:rect l="l" t="t" r="r" b="b"/>
              <a:pathLst>
                <a:path w="7974" h="2825" extrusionOk="0">
                  <a:moveTo>
                    <a:pt x="4674" y="0"/>
                  </a:moveTo>
                  <a:cubicBezTo>
                    <a:pt x="2216" y="0"/>
                    <a:pt x="1" y="823"/>
                    <a:pt x="1" y="823"/>
                  </a:cubicBezTo>
                  <a:lnTo>
                    <a:pt x="334" y="2825"/>
                  </a:lnTo>
                  <a:cubicBezTo>
                    <a:pt x="1728" y="2260"/>
                    <a:pt x="3135" y="2082"/>
                    <a:pt x="4348" y="2082"/>
                  </a:cubicBezTo>
                  <a:cubicBezTo>
                    <a:pt x="6360" y="2082"/>
                    <a:pt x="7840" y="2570"/>
                    <a:pt x="7840" y="2591"/>
                  </a:cubicBezTo>
                  <a:lnTo>
                    <a:pt x="7973" y="656"/>
                  </a:lnTo>
                  <a:cubicBezTo>
                    <a:pt x="6945" y="168"/>
                    <a:pt x="5785" y="0"/>
                    <a:pt x="4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6146" name="Picture 2" descr="Having an Imbalanced Dataset? Here Is How You Can Fix It. | by Will Badr |  Towards Data Science">
            <a:extLst>
              <a:ext uri="{FF2B5EF4-FFF2-40B4-BE49-F238E27FC236}">
                <a16:creationId xmlns:a16="http://schemas.microsoft.com/office/drawing/2014/main" id="{A3412BD2-61FD-C23B-FCC9-A0B63CE52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5" y="136900"/>
            <a:ext cx="9144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58" name="Google Shape;458;p36"/>
          <p:cNvSpPr txBox="1">
            <a:spLocks noGrp="1"/>
          </p:cNvSpPr>
          <p:nvPr>
            <p:ph type="title"/>
          </p:nvPr>
        </p:nvSpPr>
        <p:spPr>
          <a:xfrm>
            <a:off x="720000" y="4140600"/>
            <a:ext cx="7704000" cy="4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Balancing the Dataset + Class Weights</a:t>
            </a:r>
            <a:endParaRPr dirty="0"/>
          </a:p>
        </p:txBody>
      </p:sp>
      <p:grpSp>
        <p:nvGrpSpPr>
          <p:cNvPr id="459" name="Google Shape;459;p36"/>
          <p:cNvGrpSpPr/>
          <p:nvPr/>
        </p:nvGrpSpPr>
        <p:grpSpPr>
          <a:xfrm>
            <a:off x="-53475" y="136900"/>
            <a:ext cx="9706000" cy="1755850"/>
            <a:chOff x="-53475" y="136900"/>
            <a:chExt cx="9706000" cy="1755850"/>
          </a:xfrm>
        </p:grpSpPr>
        <p:sp>
          <p:nvSpPr>
            <p:cNvPr id="460" name="Google Shape;460;p36"/>
            <p:cNvSpPr/>
            <p:nvPr/>
          </p:nvSpPr>
          <p:spPr>
            <a:xfrm>
              <a:off x="4724800" y="288525"/>
              <a:ext cx="4927725" cy="745025"/>
            </a:xfrm>
            <a:custGeom>
              <a:avLst/>
              <a:gdLst/>
              <a:ahLst/>
              <a:cxnLst/>
              <a:rect l="l" t="t" r="r" b="b"/>
              <a:pathLst>
                <a:path w="197109" h="29801" extrusionOk="0">
                  <a:moveTo>
                    <a:pt x="160869" y="1"/>
                  </a:moveTo>
                  <a:cubicBezTo>
                    <a:pt x="158784" y="1"/>
                    <a:pt x="156700" y="150"/>
                    <a:pt x="154645" y="446"/>
                  </a:cubicBezTo>
                  <a:cubicBezTo>
                    <a:pt x="151509" y="913"/>
                    <a:pt x="148373" y="1647"/>
                    <a:pt x="145638" y="3248"/>
                  </a:cubicBezTo>
                  <a:cubicBezTo>
                    <a:pt x="141302" y="5717"/>
                    <a:pt x="138200" y="9953"/>
                    <a:pt x="133896" y="12488"/>
                  </a:cubicBezTo>
                  <a:cubicBezTo>
                    <a:pt x="130603" y="14442"/>
                    <a:pt x="126965" y="15219"/>
                    <a:pt x="123202" y="15219"/>
                  </a:cubicBezTo>
                  <a:cubicBezTo>
                    <a:pt x="116751" y="15219"/>
                    <a:pt x="109930" y="12936"/>
                    <a:pt x="103842" y="10387"/>
                  </a:cubicBezTo>
                  <a:cubicBezTo>
                    <a:pt x="96513" y="7322"/>
                    <a:pt x="88597" y="3867"/>
                    <a:pt x="80843" y="3867"/>
                  </a:cubicBezTo>
                  <a:cubicBezTo>
                    <a:pt x="78469" y="3867"/>
                    <a:pt x="76109" y="4191"/>
                    <a:pt x="73787" y="4949"/>
                  </a:cubicBezTo>
                  <a:cubicBezTo>
                    <a:pt x="64580" y="7952"/>
                    <a:pt x="58309" y="17125"/>
                    <a:pt x="49002" y="19760"/>
                  </a:cubicBezTo>
                  <a:cubicBezTo>
                    <a:pt x="46893" y="20349"/>
                    <a:pt x="44751" y="20569"/>
                    <a:pt x="42588" y="20569"/>
                  </a:cubicBezTo>
                  <a:cubicBezTo>
                    <a:pt x="36196" y="20569"/>
                    <a:pt x="29614" y="18649"/>
                    <a:pt x="23108" y="18649"/>
                  </a:cubicBezTo>
                  <a:cubicBezTo>
                    <a:pt x="22833" y="18649"/>
                    <a:pt x="22558" y="18652"/>
                    <a:pt x="22283" y="18659"/>
                  </a:cubicBezTo>
                  <a:cubicBezTo>
                    <a:pt x="13677" y="18926"/>
                    <a:pt x="5438" y="23129"/>
                    <a:pt x="1" y="29801"/>
                  </a:cubicBezTo>
                  <a:lnTo>
                    <a:pt x="197108" y="28333"/>
                  </a:lnTo>
                  <a:cubicBezTo>
                    <a:pt x="195741" y="19060"/>
                    <a:pt x="189770" y="10654"/>
                    <a:pt x="181764" y="5717"/>
                  </a:cubicBezTo>
                  <a:cubicBezTo>
                    <a:pt x="175533" y="1848"/>
                    <a:pt x="168191" y="1"/>
                    <a:pt x="160869"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53475" y="136900"/>
              <a:ext cx="2410925" cy="529575"/>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53475" y="538850"/>
              <a:ext cx="1655375" cy="244375"/>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3061175" y="1499900"/>
              <a:ext cx="2656075" cy="392850"/>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6240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5122" name="Picture 2">
            <a:extLst>
              <a:ext uri="{FF2B5EF4-FFF2-40B4-BE49-F238E27FC236}">
                <a16:creationId xmlns:a16="http://schemas.microsoft.com/office/drawing/2014/main" id="{85C7CF4F-B420-A948-D1E5-94D7EDE80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66" y="1322343"/>
            <a:ext cx="5734050" cy="2790825"/>
          </a:xfrm>
          <a:prstGeom prst="rect">
            <a:avLst/>
          </a:prstGeom>
          <a:noFill/>
          <a:extLst>
            <a:ext uri="{909E8E84-426E-40DD-AFC4-6F175D3DCCD1}">
              <a14:hiddenFill xmlns:a14="http://schemas.microsoft.com/office/drawing/2010/main">
                <a:solidFill>
                  <a:srgbClr val="FFFFFF"/>
                </a:solidFill>
              </a14:hiddenFill>
            </a:ext>
          </a:extLst>
        </p:spPr>
      </p:pic>
      <p:sp>
        <p:nvSpPr>
          <p:cNvPr id="468" name="Google Shape;46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Testing the new dataset (Resize)</a:t>
            </a:r>
            <a:endParaRPr dirty="0"/>
          </a:p>
        </p:txBody>
      </p:sp>
      <p:sp>
        <p:nvSpPr>
          <p:cNvPr id="470" name="Google Shape;470;p37"/>
          <p:cNvSpPr txBox="1"/>
          <p:nvPr/>
        </p:nvSpPr>
        <p:spPr>
          <a:xfrm>
            <a:off x="6750909" y="3754306"/>
            <a:ext cx="210316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Bad Value of Recall</a:t>
            </a:r>
            <a:endParaRPr sz="1800" b="1" dirty="0">
              <a:solidFill>
                <a:schemeClr val="dk1"/>
              </a:solidFill>
              <a:latin typeface="Raleway"/>
              <a:ea typeface="Raleway"/>
              <a:cs typeface="Raleway"/>
              <a:sym typeface="Raleway"/>
            </a:endParaRPr>
          </a:p>
        </p:txBody>
      </p:sp>
      <p:sp>
        <p:nvSpPr>
          <p:cNvPr id="471" name="Google Shape;471;p37"/>
          <p:cNvSpPr txBox="1"/>
          <p:nvPr/>
        </p:nvSpPr>
        <p:spPr>
          <a:xfrm>
            <a:off x="6750908" y="2999977"/>
            <a:ext cx="2393091"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Not enough value of precision</a:t>
            </a:r>
            <a:endParaRPr sz="1800" b="1" dirty="0">
              <a:solidFill>
                <a:schemeClr val="dk1"/>
              </a:solidFill>
              <a:latin typeface="Raleway"/>
              <a:ea typeface="Raleway"/>
              <a:cs typeface="Raleway"/>
              <a:sym typeface="Raleway"/>
            </a:endParaRPr>
          </a:p>
        </p:txBody>
      </p:sp>
      <p:sp>
        <p:nvSpPr>
          <p:cNvPr id="472" name="Google Shape;472;p37"/>
          <p:cNvSpPr txBox="1"/>
          <p:nvPr/>
        </p:nvSpPr>
        <p:spPr>
          <a:xfrm>
            <a:off x="6750909" y="2245649"/>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Bad Level of Accuracy</a:t>
            </a:r>
            <a:endParaRPr sz="1800" b="1" dirty="0">
              <a:solidFill>
                <a:schemeClr val="dk1"/>
              </a:solidFill>
              <a:latin typeface="Raleway"/>
              <a:ea typeface="Raleway"/>
              <a:cs typeface="Raleway"/>
              <a:sym typeface="Raleway"/>
            </a:endParaRPr>
          </a:p>
        </p:txBody>
      </p:sp>
      <p:sp>
        <p:nvSpPr>
          <p:cNvPr id="473" name="Google Shape;473;p37"/>
          <p:cNvSpPr txBox="1"/>
          <p:nvPr/>
        </p:nvSpPr>
        <p:spPr>
          <a:xfrm>
            <a:off x="6750909" y="1491320"/>
            <a:ext cx="222954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Overfitting</a:t>
            </a:r>
            <a:endParaRPr sz="1800" b="1" dirty="0">
              <a:solidFill>
                <a:schemeClr val="dk1"/>
              </a:solidFill>
              <a:latin typeface="Raleway"/>
              <a:ea typeface="Raleway"/>
              <a:cs typeface="Raleway"/>
              <a:sym typeface="Raleway"/>
            </a:endParaRPr>
          </a:p>
        </p:txBody>
      </p:sp>
      <p:sp>
        <p:nvSpPr>
          <p:cNvPr id="474" name="Google Shape;474;p37"/>
          <p:cNvSpPr/>
          <p:nvPr/>
        </p:nvSpPr>
        <p:spPr>
          <a:xfrm>
            <a:off x="6526409" y="1532195"/>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6526409" y="2287120"/>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526409" y="3042045"/>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526409" y="3796970"/>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4;p37">
            <a:extLst>
              <a:ext uri="{FF2B5EF4-FFF2-40B4-BE49-F238E27FC236}">
                <a16:creationId xmlns:a16="http://schemas.microsoft.com/office/drawing/2014/main" id="{5003F344-C5C8-B2D5-936A-E313800CFDB2}"/>
              </a:ext>
            </a:extLst>
          </p:cNvPr>
          <p:cNvSpPr/>
          <p:nvPr/>
        </p:nvSpPr>
        <p:spPr>
          <a:xfrm>
            <a:off x="5771844" y="1938235"/>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75;p37">
            <a:extLst>
              <a:ext uri="{FF2B5EF4-FFF2-40B4-BE49-F238E27FC236}">
                <a16:creationId xmlns:a16="http://schemas.microsoft.com/office/drawing/2014/main" id="{369613CF-4F69-3BCF-1C84-B9373A4E091B}"/>
              </a:ext>
            </a:extLst>
          </p:cNvPr>
          <p:cNvSpPr/>
          <p:nvPr/>
        </p:nvSpPr>
        <p:spPr>
          <a:xfrm>
            <a:off x="1690130" y="1758470"/>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6;p37">
            <a:extLst>
              <a:ext uri="{FF2B5EF4-FFF2-40B4-BE49-F238E27FC236}">
                <a16:creationId xmlns:a16="http://schemas.microsoft.com/office/drawing/2014/main" id="{CC0763AC-F2B6-5D84-91AA-16BEBA4119CC}"/>
              </a:ext>
            </a:extLst>
          </p:cNvPr>
          <p:cNvSpPr/>
          <p:nvPr/>
        </p:nvSpPr>
        <p:spPr>
          <a:xfrm>
            <a:off x="1881648" y="3244968"/>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7;p37">
            <a:extLst>
              <a:ext uri="{FF2B5EF4-FFF2-40B4-BE49-F238E27FC236}">
                <a16:creationId xmlns:a16="http://schemas.microsoft.com/office/drawing/2014/main" id="{26C99BF3-9CD8-F6D7-E8A8-EC05D2FF99DE}"/>
              </a:ext>
            </a:extLst>
          </p:cNvPr>
          <p:cNvSpPr/>
          <p:nvPr/>
        </p:nvSpPr>
        <p:spPr>
          <a:xfrm>
            <a:off x="3756532" y="3267127"/>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p26">
            <a:extLst>
              <a:ext uri="{FF2B5EF4-FFF2-40B4-BE49-F238E27FC236}">
                <a16:creationId xmlns:a16="http://schemas.microsoft.com/office/drawing/2014/main" id="{21E016BA-EE50-4AEF-8552-A58158B0D9C5}"/>
              </a:ext>
            </a:extLst>
          </p:cNvPr>
          <p:cNvSpPr txBox="1">
            <a:spLocks/>
          </p:cNvSpPr>
          <p:nvPr/>
        </p:nvSpPr>
        <p:spPr>
          <a:xfrm>
            <a:off x="4367216" y="2852769"/>
            <a:ext cx="2117993" cy="13294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b="1" dirty="0">
                <a:solidFill>
                  <a:schemeClr val="bg1"/>
                </a:solidFill>
                <a:latin typeface="Raleway" pitchFamily="2" charset="0"/>
              </a:rPr>
              <a:t>Learning_rate = 0.0001</a:t>
            </a:r>
          </a:p>
          <a:p>
            <a:r>
              <a:rPr lang="it-IT" sz="1200" b="1" dirty="0" err="1">
                <a:solidFill>
                  <a:schemeClr val="bg1"/>
                </a:solidFill>
                <a:latin typeface="Raleway" pitchFamily="2" charset="0"/>
              </a:rPr>
              <a:t>Weight_decay</a:t>
            </a:r>
            <a:r>
              <a:rPr lang="it-IT" sz="1200" b="1" dirty="0">
                <a:solidFill>
                  <a:schemeClr val="bg1"/>
                </a:solidFill>
                <a:latin typeface="Raleway" pitchFamily="2" charset="0"/>
              </a:rPr>
              <a:t> = 0</a:t>
            </a:r>
          </a:p>
          <a:p>
            <a:r>
              <a:rPr lang="it-IT" sz="1200" b="1" dirty="0" err="1">
                <a:solidFill>
                  <a:schemeClr val="bg1"/>
                </a:solidFill>
                <a:latin typeface="Raleway" pitchFamily="2" charset="0"/>
              </a:rPr>
              <a:t>Momentum</a:t>
            </a:r>
            <a:r>
              <a:rPr lang="it-IT" sz="1200" b="1" dirty="0">
                <a:solidFill>
                  <a:schemeClr val="bg1"/>
                </a:solidFill>
                <a:latin typeface="Raleway" pitchFamily="2" charset="0"/>
              </a:rPr>
              <a:t> = 0</a:t>
            </a:r>
          </a:p>
          <a:p>
            <a:r>
              <a:rPr lang="it-IT" sz="1200" b="1" dirty="0">
                <a:solidFill>
                  <a:schemeClr val="bg1"/>
                </a:solidFill>
                <a:latin typeface="Raleway" pitchFamily="2" charset="0"/>
              </a:rPr>
              <a:t>Batch_size = 16</a:t>
            </a:r>
          </a:p>
          <a:p>
            <a:r>
              <a:rPr lang="it-IT" sz="1200" b="1" dirty="0" err="1">
                <a:solidFill>
                  <a:schemeClr val="bg1"/>
                </a:solidFill>
                <a:latin typeface="Raleway" pitchFamily="2" charset="0"/>
              </a:rPr>
              <a:t>Epochs</a:t>
            </a:r>
            <a:r>
              <a:rPr lang="it-IT" sz="1200" b="1" dirty="0">
                <a:solidFill>
                  <a:schemeClr val="bg1"/>
                </a:solidFill>
                <a:latin typeface="Raleway" pitchFamily="2" charset="0"/>
              </a:rPr>
              <a:t> = 125</a:t>
            </a:r>
          </a:p>
        </p:txBody>
      </p:sp>
    </p:spTree>
    <p:extLst>
      <p:ext uri="{BB962C8B-B14F-4D97-AF65-F5344CB8AC3E}">
        <p14:creationId xmlns:p14="http://schemas.microsoft.com/office/powerpoint/2010/main" val="1188081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91" name="Google Shape;591;p42"/>
          <p:cNvSpPr txBox="1">
            <a:spLocks noGrp="1"/>
          </p:cNvSpPr>
          <p:nvPr>
            <p:ph type="title"/>
          </p:nvPr>
        </p:nvSpPr>
        <p:spPr>
          <a:xfrm>
            <a:off x="153748" y="0"/>
            <a:ext cx="5278989" cy="145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 Augmentation</a:t>
            </a:r>
            <a:endParaRPr dirty="0"/>
          </a:p>
        </p:txBody>
      </p:sp>
      <p:pic>
        <p:nvPicPr>
          <p:cNvPr id="5" name="Immagine 4">
            <a:extLst>
              <a:ext uri="{FF2B5EF4-FFF2-40B4-BE49-F238E27FC236}">
                <a16:creationId xmlns:a16="http://schemas.microsoft.com/office/drawing/2014/main" id="{484BED13-EB72-6D3C-E807-8FFD06F566E6}"/>
              </a:ext>
            </a:extLst>
          </p:cNvPr>
          <p:cNvPicPr>
            <a:picLocks noChangeAspect="1"/>
          </p:cNvPicPr>
          <p:nvPr/>
        </p:nvPicPr>
        <p:blipFill rotWithShape="1">
          <a:blip r:embed="rId3"/>
          <a:srcRect l="33834" t="3680" r="1010" b="-84"/>
          <a:stretch/>
        </p:blipFill>
        <p:spPr>
          <a:xfrm>
            <a:off x="5733034" y="1928262"/>
            <a:ext cx="3410966" cy="3215238"/>
          </a:xfrm>
          <a:prstGeom prst="rect">
            <a:avLst/>
          </a:prstGeom>
        </p:spPr>
      </p:pic>
      <p:pic>
        <p:nvPicPr>
          <p:cNvPr id="7" name="Immagine 6">
            <a:extLst>
              <a:ext uri="{FF2B5EF4-FFF2-40B4-BE49-F238E27FC236}">
                <a16:creationId xmlns:a16="http://schemas.microsoft.com/office/drawing/2014/main" id="{19B1CAA9-122A-F958-5FF6-EA09608453A4}"/>
              </a:ext>
            </a:extLst>
          </p:cNvPr>
          <p:cNvPicPr>
            <a:picLocks noChangeAspect="1"/>
          </p:cNvPicPr>
          <p:nvPr/>
        </p:nvPicPr>
        <p:blipFill>
          <a:blip r:embed="rId4"/>
          <a:stretch>
            <a:fillRect/>
          </a:stretch>
        </p:blipFill>
        <p:spPr>
          <a:xfrm>
            <a:off x="-1" y="1928263"/>
            <a:ext cx="5733035" cy="3215237"/>
          </a:xfrm>
          <a:prstGeom prst="rect">
            <a:avLst/>
          </a:prstGeom>
        </p:spPr>
      </p:pic>
      <p:pic>
        <p:nvPicPr>
          <p:cNvPr id="9" name="Immagine 8">
            <a:extLst>
              <a:ext uri="{FF2B5EF4-FFF2-40B4-BE49-F238E27FC236}">
                <a16:creationId xmlns:a16="http://schemas.microsoft.com/office/drawing/2014/main" id="{E31AF9C7-5174-6CD6-7FE5-50089CD87A60}"/>
              </a:ext>
            </a:extLst>
          </p:cNvPr>
          <p:cNvPicPr>
            <a:picLocks noChangeAspect="1"/>
          </p:cNvPicPr>
          <p:nvPr/>
        </p:nvPicPr>
        <p:blipFill rotWithShape="1">
          <a:blip r:embed="rId5"/>
          <a:srcRect b="14517"/>
          <a:stretch/>
        </p:blipFill>
        <p:spPr>
          <a:xfrm>
            <a:off x="5432738" y="0"/>
            <a:ext cx="3711262" cy="1928261"/>
          </a:xfrm>
          <a:prstGeom prst="rect">
            <a:avLst/>
          </a:prstGeom>
        </p:spPr>
      </p:pic>
    </p:spTree>
    <p:extLst>
      <p:ext uri="{BB962C8B-B14F-4D97-AF65-F5344CB8AC3E}">
        <p14:creationId xmlns:p14="http://schemas.microsoft.com/office/powerpoint/2010/main" val="1992069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1026" name="Picture 2">
            <a:extLst>
              <a:ext uri="{FF2B5EF4-FFF2-40B4-BE49-F238E27FC236}">
                <a16:creationId xmlns:a16="http://schemas.microsoft.com/office/drawing/2014/main" id="{4FF1B04D-5A1A-6620-535C-0D8C38D51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1" y="1370217"/>
            <a:ext cx="5589675" cy="2742889"/>
          </a:xfrm>
          <a:prstGeom prst="rect">
            <a:avLst/>
          </a:prstGeom>
          <a:noFill/>
          <a:extLst>
            <a:ext uri="{909E8E84-426E-40DD-AFC4-6F175D3DCCD1}">
              <a14:hiddenFill xmlns:a14="http://schemas.microsoft.com/office/drawing/2010/main">
                <a:solidFill>
                  <a:srgbClr val="FFFFFF"/>
                </a:solidFill>
              </a14:hiddenFill>
            </a:ext>
          </a:extLst>
        </p:spPr>
      </p:pic>
      <p:sp>
        <p:nvSpPr>
          <p:cNvPr id="468" name="Google Shape;46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CNN Tests (GoogleNet)</a:t>
            </a:r>
            <a:endParaRPr dirty="0"/>
          </a:p>
        </p:txBody>
      </p:sp>
      <p:sp>
        <p:nvSpPr>
          <p:cNvPr id="470" name="Google Shape;470;p37"/>
          <p:cNvSpPr txBox="1"/>
          <p:nvPr/>
        </p:nvSpPr>
        <p:spPr>
          <a:xfrm>
            <a:off x="6750909" y="3754306"/>
            <a:ext cx="210316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Bad Value of Recall</a:t>
            </a:r>
            <a:endParaRPr sz="1800" b="1" dirty="0">
              <a:solidFill>
                <a:schemeClr val="dk1"/>
              </a:solidFill>
              <a:latin typeface="Raleway"/>
              <a:ea typeface="Raleway"/>
              <a:cs typeface="Raleway"/>
              <a:sym typeface="Raleway"/>
            </a:endParaRPr>
          </a:p>
        </p:txBody>
      </p:sp>
      <p:sp>
        <p:nvSpPr>
          <p:cNvPr id="471" name="Google Shape;471;p37"/>
          <p:cNvSpPr txBox="1"/>
          <p:nvPr/>
        </p:nvSpPr>
        <p:spPr>
          <a:xfrm>
            <a:off x="6750908" y="2999977"/>
            <a:ext cx="2393091"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Not enough value of precision</a:t>
            </a:r>
            <a:endParaRPr sz="1800" b="1" dirty="0">
              <a:solidFill>
                <a:schemeClr val="dk1"/>
              </a:solidFill>
              <a:latin typeface="Raleway"/>
              <a:ea typeface="Raleway"/>
              <a:cs typeface="Raleway"/>
              <a:sym typeface="Raleway"/>
            </a:endParaRPr>
          </a:p>
        </p:txBody>
      </p:sp>
      <p:sp>
        <p:nvSpPr>
          <p:cNvPr id="472" name="Google Shape;472;p37"/>
          <p:cNvSpPr txBox="1"/>
          <p:nvPr/>
        </p:nvSpPr>
        <p:spPr>
          <a:xfrm>
            <a:off x="6750909" y="2245649"/>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Bad Level of Accuracy</a:t>
            </a:r>
            <a:endParaRPr sz="1800" b="1" dirty="0">
              <a:solidFill>
                <a:schemeClr val="dk1"/>
              </a:solidFill>
              <a:latin typeface="Raleway"/>
              <a:ea typeface="Raleway"/>
              <a:cs typeface="Raleway"/>
              <a:sym typeface="Raleway"/>
            </a:endParaRPr>
          </a:p>
        </p:txBody>
      </p:sp>
      <p:sp>
        <p:nvSpPr>
          <p:cNvPr id="473" name="Google Shape;473;p37"/>
          <p:cNvSpPr txBox="1"/>
          <p:nvPr/>
        </p:nvSpPr>
        <p:spPr>
          <a:xfrm>
            <a:off x="6750909" y="1491320"/>
            <a:ext cx="222954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Not overfitting, but bad loss</a:t>
            </a:r>
            <a:endParaRPr sz="1800" b="1" dirty="0">
              <a:solidFill>
                <a:schemeClr val="dk1"/>
              </a:solidFill>
              <a:latin typeface="Raleway"/>
              <a:ea typeface="Raleway"/>
              <a:cs typeface="Raleway"/>
              <a:sym typeface="Raleway"/>
            </a:endParaRPr>
          </a:p>
        </p:txBody>
      </p:sp>
      <p:sp>
        <p:nvSpPr>
          <p:cNvPr id="474" name="Google Shape;474;p37"/>
          <p:cNvSpPr/>
          <p:nvPr/>
        </p:nvSpPr>
        <p:spPr>
          <a:xfrm>
            <a:off x="6526409" y="1532195"/>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6526409" y="2287120"/>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526409" y="3042045"/>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526409" y="3796970"/>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4;p37">
            <a:extLst>
              <a:ext uri="{FF2B5EF4-FFF2-40B4-BE49-F238E27FC236}">
                <a16:creationId xmlns:a16="http://schemas.microsoft.com/office/drawing/2014/main" id="{5003F344-C5C8-B2D5-936A-E313800CFDB2}"/>
              </a:ext>
            </a:extLst>
          </p:cNvPr>
          <p:cNvSpPr/>
          <p:nvPr/>
        </p:nvSpPr>
        <p:spPr>
          <a:xfrm>
            <a:off x="5801581" y="1623845"/>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75;p37">
            <a:extLst>
              <a:ext uri="{FF2B5EF4-FFF2-40B4-BE49-F238E27FC236}">
                <a16:creationId xmlns:a16="http://schemas.microsoft.com/office/drawing/2014/main" id="{369613CF-4F69-3BCF-1C84-B9373A4E091B}"/>
              </a:ext>
            </a:extLst>
          </p:cNvPr>
          <p:cNvSpPr/>
          <p:nvPr/>
        </p:nvSpPr>
        <p:spPr>
          <a:xfrm>
            <a:off x="1392764" y="1623845"/>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6;p37">
            <a:extLst>
              <a:ext uri="{FF2B5EF4-FFF2-40B4-BE49-F238E27FC236}">
                <a16:creationId xmlns:a16="http://schemas.microsoft.com/office/drawing/2014/main" id="{CC0763AC-F2B6-5D84-91AA-16BEBA4119CC}"/>
              </a:ext>
            </a:extLst>
          </p:cNvPr>
          <p:cNvSpPr/>
          <p:nvPr/>
        </p:nvSpPr>
        <p:spPr>
          <a:xfrm>
            <a:off x="2297960" y="3705320"/>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7;p37">
            <a:extLst>
              <a:ext uri="{FF2B5EF4-FFF2-40B4-BE49-F238E27FC236}">
                <a16:creationId xmlns:a16="http://schemas.microsoft.com/office/drawing/2014/main" id="{26C99BF3-9CD8-F6D7-E8A8-EC05D2FF99DE}"/>
              </a:ext>
            </a:extLst>
          </p:cNvPr>
          <p:cNvSpPr/>
          <p:nvPr/>
        </p:nvSpPr>
        <p:spPr>
          <a:xfrm>
            <a:off x="4001859" y="2999977"/>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p26">
            <a:extLst>
              <a:ext uri="{FF2B5EF4-FFF2-40B4-BE49-F238E27FC236}">
                <a16:creationId xmlns:a16="http://schemas.microsoft.com/office/drawing/2014/main" id="{8D07D6DF-CD6A-8D4C-A4A4-51303601D25C}"/>
              </a:ext>
            </a:extLst>
          </p:cNvPr>
          <p:cNvSpPr txBox="1">
            <a:spLocks/>
          </p:cNvSpPr>
          <p:nvPr/>
        </p:nvSpPr>
        <p:spPr>
          <a:xfrm>
            <a:off x="4500066" y="2783618"/>
            <a:ext cx="2117993" cy="13294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b="1" dirty="0">
                <a:solidFill>
                  <a:schemeClr val="bg1"/>
                </a:solidFill>
                <a:latin typeface="Raleway" pitchFamily="2" charset="0"/>
              </a:rPr>
              <a:t>Learning_rate = 0.0005</a:t>
            </a:r>
          </a:p>
          <a:p>
            <a:r>
              <a:rPr lang="it-IT" sz="1200" b="1" dirty="0" err="1">
                <a:solidFill>
                  <a:schemeClr val="bg1"/>
                </a:solidFill>
                <a:latin typeface="Raleway" pitchFamily="2" charset="0"/>
              </a:rPr>
              <a:t>Weight_decay</a:t>
            </a:r>
            <a:r>
              <a:rPr lang="it-IT" sz="1200" b="1" dirty="0">
                <a:solidFill>
                  <a:schemeClr val="bg1"/>
                </a:solidFill>
                <a:latin typeface="Raleway" pitchFamily="2" charset="0"/>
              </a:rPr>
              <a:t> = 0.0001</a:t>
            </a:r>
          </a:p>
          <a:p>
            <a:r>
              <a:rPr lang="it-IT" sz="1200" b="1" dirty="0" err="1">
                <a:solidFill>
                  <a:schemeClr val="bg1"/>
                </a:solidFill>
                <a:latin typeface="Raleway" pitchFamily="2" charset="0"/>
              </a:rPr>
              <a:t>Momentum</a:t>
            </a:r>
            <a:r>
              <a:rPr lang="it-IT" sz="1200" b="1" dirty="0">
                <a:solidFill>
                  <a:schemeClr val="bg1"/>
                </a:solidFill>
                <a:latin typeface="Raleway" pitchFamily="2" charset="0"/>
              </a:rPr>
              <a:t> = 0</a:t>
            </a:r>
          </a:p>
          <a:p>
            <a:r>
              <a:rPr lang="it-IT" sz="1200" b="1" dirty="0">
                <a:solidFill>
                  <a:schemeClr val="bg1"/>
                </a:solidFill>
                <a:latin typeface="Raleway" pitchFamily="2" charset="0"/>
              </a:rPr>
              <a:t>Batch_size = 32</a:t>
            </a:r>
          </a:p>
          <a:p>
            <a:r>
              <a:rPr lang="it-IT" sz="1200" b="1" dirty="0" err="1">
                <a:solidFill>
                  <a:schemeClr val="bg1"/>
                </a:solidFill>
                <a:latin typeface="Raleway" pitchFamily="2" charset="0"/>
              </a:rPr>
              <a:t>Epochs</a:t>
            </a:r>
            <a:r>
              <a:rPr lang="it-IT" sz="1200" b="1" dirty="0">
                <a:solidFill>
                  <a:schemeClr val="bg1"/>
                </a:solidFill>
                <a:latin typeface="Raleway" pitchFamily="2" charset="0"/>
              </a:rPr>
              <a:t> = 100</a:t>
            </a:r>
          </a:p>
          <a:p>
            <a:r>
              <a:rPr lang="it-IT" sz="1200" b="1" dirty="0" err="1">
                <a:solidFill>
                  <a:schemeClr val="bg1"/>
                </a:solidFill>
                <a:latin typeface="Raleway" pitchFamily="2" charset="0"/>
              </a:rPr>
              <a:t>Early_stopping</a:t>
            </a:r>
            <a:r>
              <a:rPr lang="it-IT" sz="1200" b="1" dirty="0">
                <a:solidFill>
                  <a:schemeClr val="bg1"/>
                </a:solidFill>
                <a:latin typeface="Raleway" pitchFamily="2" charset="0"/>
              </a:rPr>
              <a:t>=5</a:t>
            </a:r>
          </a:p>
        </p:txBody>
      </p:sp>
    </p:spTree>
    <p:extLst>
      <p:ext uri="{BB962C8B-B14F-4D97-AF65-F5344CB8AC3E}">
        <p14:creationId xmlns:p14="http://schemas.microsoft.com/office/powerpoint/2010/main" val="8103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050" name="Picture 2">
            <a:extLst>
              <a:ext uri="{FF2B5EF4-FFF2-40B4-BE49-F238E27FC236}">
                <a16:creationId xmlns:a16="http://schemas.microsoft.com/office/drawing/2014/main" id="{333A433C-864A-8CB8-FCF0-D30A5B353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21" y="1388327"/>
            <a:ext cx="5734050" cy="2857500"/>
          </a:xfrm>
          <a:prstGeom prst="rect">
            <a:avLst/>
          </a:prstGeom>
          <a:noFill/>
          <a:extLst>
            <a:ext uri="{909E8E84-426E-40DD-AFC4-6F175D3DCCD1}">
              <a14:hiddenFill xmlns:a14="http://schemas.microsoft.com/office/drawing/2010/main">
                <a:solidFill>
                  <a:srgbClr val="FFFFFF"/>
                </a:solidFill>
              </a14:hiddenFill>
            </a:ext>
          </a:extLst>
        </p:spPr>
      </p:pic>
      <p:sp>
        <p:nvSpPr>
          <p:cNvPr id="468" name="Google Shape;46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SlowFast Test with the new Dataset</a:t>
            </a:r>
            <a:endParaRPr dirty="0"/>
          </a:p>
        </p:txBody>
      </p:sp>
      <p:sp>
        <p:nvSpPr>
          <p:cNvPr id="470" name="Google Shape;470;p37"/>
          <p:cNvSpPr txBox="1"/>
          <p:nvPr/>
        </p:nvSpPr>
        <p:spPr>
          <a:xfrm>
            <a:off x="6750909" y="3754306"/>
            <a:ext cx="210316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Better values of recall</a:t>
            </a:r>
            <a:endParaRPr sz="1800" b="1" dirty="0">
              <a:solidFill>
                <a:schemeClr val="dk1"/>
              </a:solidFill>
              <a:latin typeface="Raleway"/>
              <a:ea typeface="Raleway"/>
              <a:cs typeface="Raleway"/>
              <a:sym typeface="Raleway"/>
            </a:endParaRPr>
          </a:p>
        </p:txBody>
      </p:sp>
      <p:sp>
        <p:nvSpPr>
          <p:cNvPr id="471" name="Google Shape;471;p37"/>
          <p:cNvSpPr txBox="1"/>
          <p:nvPr/>
        </p:nvSpPr>
        <p:spPr>
          <a:xfrm>
            <a:off x="6750908" y="2999977"/>
            <a:ext cx="2393091"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Better values of precision</a:t>
            </a:r>
            <a:endParaRPr sz="1800" b="1" dirty="0">
              <a:solidFill>
                <a:schemeClr val="dk1"/>
              </a:solidFill>
              <a:latin typeface="Raleway"/>
              <a:ea typeface="Raleway"/>
              <a:cs typeface="Raleway"/>
              <a:sym typeface="Raleway"/>
            </a:endParaRPr>
          </a:p>
        </p:txBody>
      </p:sp>
      <p:sp>
        <p:nvSpPr>
          <p:cNvPr id="472" name="Google Shape;472;p37"/>
          <p:cNvSpPr txBox="1"/>
          <p:nvPr/>
        </p:nvSpPr>
        <p:spPr>
          <a:xfrm>
            <a:off x="6750909" y="2245649"/>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Better values of accuracy</a:t>
            </a:r>
            <a:endParaRPr sz="1800" b="1" dirty="0">
              <a:solidFill>
                <a:schemeClr val="dk1"/>
              </a:solidFill>
              <a:latin typeface="Raleway"/>
              <a:ea typeface="Raleway"/>
              <a:cs typeface="Raleway"/>
              <a:sym typeface="Raleway"/>
            </a:endParaRPr>
          </a:p>
        </p:txBody>
      </p:sp>
      <p:sp>
        <p:nvSpPr>
          <p:cNvPr id="473" name="Google Shape;473;p37"/>
          <p:cNvSpPr txBox="1"/>
          <p:nvPr/>
        </p:nvSpPr>
        <p:spPr>
          <a:xfrm>
            <a:off x="6750909" y="1491320"/>
            <a:ext cx="222954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Better values of loss</a:t>
            </a:r>
            <a:endParaRPr sz="1800" b="1" dirty="0">
              <a:solidFill>
                <a:schemeClr val="dk1"/>
              </a:solidFill>
              <a:latin typeface="Raleway"/>
              <a:ea typeface="Raleway"/>
              <a:cs typeface="Raleway"/>
              <a:sym typeface="Raleway"/>
            </a:endParaRPr>
          </a:p>
        </p:txBody>
      </p:sp>
      <p:sp>
        <p:nvSpPr>
          <p:cNvPr id="474" name="Google Shape;474;p37"/>
          <p:cNvSpPr/>
          <p:nvPr/>
        </p:nvSpPr>
        <p:spPr>
          <a:xfrm>
            <a:off x="6526409" y="1532195"/>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6526409" y="2287120"/>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526409" y="3042045"/>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526409" y="3796970"/>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4;p37">
            <a:extLst>
              <a:ext uri="{FF2B5EF4-FFF2-40B4-BE49-F238E27FC236}">
                <a16:creationId xmlns:a16="http://schemas.microsoft.com/office/drawing/2014/main" id="{5003F344-C5C8-B2D5-936A-E313800CFDB2}"/>
              </a:ext>
            </a:extLst>
          </p:cNvPr>
          <p:cNvSpPr/>
          <p:nvPr/>
        </p:nvSpPr>
        <p:spPr>
          <a:xfrm>
            <a:off x="5771844" y="1938235"/>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75;p37">
            <a:extLst>
              <a:ext uri="{FF2B5EF4-FFF2-40B4-BE49-F238E27FC236}">
                <a16:creationId xmlns:a16="http://schemas.microsoft.com/office/drawing/2014/main" id="{369613CF-4F69-3BCF-1C84-B9373A4E091B}"/>
              </a:ext>
            </a:extLst>
          </p:cNvPr>
          <p:cNvSpPr/>
          <p:nvPr/>
        </p:nvSpPr>
        <p:spPr>
          <a:xfrm>
            <a:off x="1881648" y="1938235"/>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6;p37">
            <a:extLst>
              <a:ext uri="{FF2B5EF4-FFF2-40B4-BE49-F238E27FC236}">
                <a16:creationId xmlns:a16="http://schemas.microsoft.com/office/drawing/2014/main" id="{CC0763AC-F2B6-5D84-91AA-16BEBA4119CC}"/>
              </a:ext>
            </a:extLst>
          </p:cNvPr>
          <p:cNvSpPr/>
          <p:nvPr/>
        </p:nvSpPr>
        <p:spPr>
          <a:xfrm>
            <a:off x="1991416" y="3238756"/>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7;p37">
            <a:extLst>
              <a:ext uri="{FF2B5EF4-FFF2-40B4-BE49-F238E27FC236}">
                <a16:creationId xmlns:a16="http://schemas.microsoft.com/office/drawing/2014/main" id="{26C99BF3-9CD8-F6D7-E8A8-EC05D2FF99DE}"/>
              </a:ext>
            </a:extLst>
          </p:cNvPr>
          <p:cNvSpPr/>
          <p:nvPr/>
        </p:nvSpPr>
        <p:spPr>
          <a:xfrm>
            <a:off x="3845742" y="3267127"/>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p26">
            <a:extLst>
              <a:ext uri="{FF2B5EF4-FFF2-40B4-BE49-F238E27FC236}">
                <a16:creationId xmlns:a16="http://schemas.microsoft.com/office/drawing/2014/main" id="{D2B3912B-B380-7542-03DD-89EABF29480C}"/>
              </a:ext>
            </a:extLst>
          </p:cNvPr>
          <p:cNvSpPr txBox="1">
            <a:spLocks/>
          </p:cNvSpPr>
          <p:nvPr/>
        </p:nvSpPr>
        <p:spPr>
          <a:xfrm>
            <a:off x="4408416" y="2916339"/>
            <a:ext cx="2117993" cy="13294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b="1" dirty="0">
                <a:solidFill>
                  <a:schemeClr val="bg1"/>
                </a:solidFill>
                <a:latin typeface="Raleway" pitchFamily="2" charset="0"/>
              </a:rPr>
              <a:t>Learning_rate = 0.001</a:t>
            </a:r>
          </a:p>
          <a:p>
            <a:r>
              <a:rPr lang="it-IT" sz="1200" b="1" dirty="0" err="1">
                <a:solidFill>
                  <a:schemeClr val="bg1"/>
                </a:solidFill>
                <a:latin typeface="Raleway" pitchFamily="2" charset="0"/>
              </a:rPr>
              <a:t>Weight_decay</a:t>
            </a:r>
            <a:r>
              <a:rPr lang="it-IT" sz="1200" b="1" dirty="0">
                <a:solidFill>
                  <a:schemeClr val="bg1"/>
                </a:solidFill>
                <a:latin typeface="Raleway" pitchFamily="2" charset="0"/>
              </a:rPr>
              <a:t> = 0</a:t>
            </a:r>
          </a:p>
          <a:p>
            <a:r>
              <a:rPr lang="it-IT" sz="1200" b="1" dirty="0" err="1">
                <a:solidFill>
                  <a:schemeClr val="bg1"/>
                </a:solidFill>
                <a:latin typeface="Raleway" pitchFamily="2" charset="0"/>
              </a:rPr>
              <a:t>Momentum</a:t>
            </a:r>
            <a:r>
              <a:rPr lang="it-IT" sz="1200" b="1" dirty="0">
                <a:solidFill>
                  <a:schemeClr val="bg1"/>
                </a:solidFill>
                <a:latin typeface="Raleway" pitchFamily="2" charset="0"/>
              </a:rPr>
              <a:t> = 0</a:t>
            </a:r>
          </a:p>
          <a:p>
            <a:r>
              <a:rPr lang="it-IT" sz="1200" b="1" dirty="0">
                <a:solidFill>
                  <a:schemeClr val="bg1"/>
                </a:solidFill>
                <a:latin typeface="Raleway" pitchFamily="2" charset="0"/>
              </a:rPr>
              <a:t>Batch_size = 2</a:t>
            </a:r>
          </a:p>
          <a:p>
            <a:r>
              <a:rPr lang="it-IT" sz="1200" b="1" dirty="0" err="1">
                <a:solidFill>
                  <a:schemeClr val="bg1"/>
                </a:solidFill>
                <a:latin typeface="Raleway" pitchFamily="2" charset="0"/>
              </a:rPr>
              <a:t>Epochs</a:t>
            </a:r>
            <a:r>
              <a:rPr lang="it-IT" sz="1200" b="1" dirty="0">
                <a:solidFill>
                  <a:schemeClr val="bg1"/>
                </a:solidFill>
                <a:latin typeface="Raleway" pitchFamily="2" charset="0"/>
              </a:rPr>
              <a:t> = 125</a:t>
            </a:r>
          </a:p>
        </p:txBody>
      </p:sp>
    </p:spTree>
    <p:extLst>
      <p:ext uri="{BB962C8B-B14F-4D97-AF65-F5344CB8AC3E}">
        <p14:creationId xmlns:p14="http://schemas.microsoft.com/office/powerpoint/2010/main" val="4249089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3074" name="Picture 2">
            <a:extLst>
              <a:ext uri="{FF2B5EF4-FFF2-40B4-BE49-F238E27FC236}">
                <a16:creationId xmlns:a16="http://schemas.microsoft.com/office/drawing/2014/main" id="{4AF09FDC-3824-4DD2-069B-402C9BBBD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76" y="1341379"/>
            <a:ext cx="5734050" cy="2847975"/>
          </a:xfrm>
          <a:prstGeom prst="rect">
            <a:avLst/>
          </a:prstGeom>
          <a:noFill/>
          <a:extLst>
            <a:ext uri="{909E8E84-426E-40DD-AFC4-6F175D3DCCD1}">
              <a14:hiddenFill xmlns:a14="http://schemas.microsoft.com/office/drawing/2010/main">
                <a:solidFill>
                  <a:srgbClr val="FFFFFF"/>
                </a:solidFill>
              </a14:hiddenFill>
            </a:ext>
          </a:extLst>
        </p:spPr>
      </p:pic>
      <p:sp>
        <p:nvSpPr>
          <p:cNvPr id="468" name="Google Shape;46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SlowFast K-fold X-validation</a:t>
            </a:r>
            <a:endParaRPr dirty="0"/>
          </a:p>
        </p:txBody>
      </p:sp>
      <p:sp>
        <p:nvSpPr>
          <p:cNvPr id="470" name="Google Shape;470;p37"/>
          <p:cNvSpPr txBox="1"/>
          <p:nvPr/>
        </p:nvSpPr>
        <p:spPr>
          <a:xfrm>
            <a:off x="6750909" y="3754306"/>
            <a:ext cx="210316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Normal values of recall</a:t>
            </a:r>
            <a:endParaRPr sz="1800" b="1" dirty="0">
              <a:solidFill>
                <a:schemeClr val="dk1"/>
              </a:solidFill>
              <a:latin typeface="Raleway"/>
              <a:ea typeface="Raleway"/>
              <a:cs typeface="Raleway"/>
              <a:sym typeface="Raleway"/>
            </a:endParaRPr>
          </a:p>
        </p:txBody>
      </p:sp>
      <p:sp>
        <p:nvSpPr>
          <p:cNvPr id="471" name="Google Shape;471;p37"/>
          <p:cNvSpPr txBox="1"/>
          <p:nvPr/>
        </p:nvSpPr>
        <p:spPr>
          <a:xfrm>
            <a:off x="6750908" y="2999977"/>
            <a:ext cx="2393091"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Normal levels of precision</a:t>
            </a:r>
            <a:endParaRPr sz="1800" b="1" dirty="0">
              <a:solidFill>
                <a:schemeClr val="dk1"/>
              </a:solidFill>
              <a:latin typeface="Raleway"/>
              <a:ea typeface="Raleway"/>
              <a:cs typeface="Raleway"/>
              <a:sym typeface="Raleway"/>
            </a:endParaRPr>
          </a:p>
        </p:txBody>
      </p:sp>
      <p:sp>
        <p:nvSpPr>
          <p:cNvPr id="472" name="Google Shape;472;p37"/>
          <p:cNvSpPr txBox="1"/>
          <p:nvPr/>
        </p:nvSpPr>
        <p:spPr>
          <a:xfrm>
            <a:off x="6750908" y="2245649"/>
            <a:ext cx="2177501"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Normal levels of accuracy</a:t>
            </a:r>
            <a:endParaRPr sz="1800" b="1" dirty="0">
              <a:solidFill>
                <a:schemeClr val="dk1"/>
              </a:solidFill>
              <a:latin typeface="Raleway"/>
              <a:ea typeface="Raleway"/>
              <a:cs typeface="Raleway"/>
              <a:sym typeface="Raleway"/>
            </a:endParaRPr>
          </a:p>
        </p:txBody>
      </p:sp>
      <p:sp>
        <p:nvSpPr>
          <p:cNvPr id="473" name="Google Shape;473;p37"/>
          <p:cNvSpPr txBox="1"/>
          <p:nvPr/>
        </p:nvSpPr>
        <p:spPr>
          <a:xfrm>
            <a:off x="6750909" y="1491320"/>
            <a:ext cx="222954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Descending loss, but not quite low</a:t>
            </a:r>
            <a:endParaRPr sz="1800" b="1" dirty="0">
              <a:solidFill>
                <a:schemeClr val="dk1"/>
              </a:solidFill>
              <a:latin typeface="Raleway"/>
              <a:ea typeface="Raleway"/>
              <a:cs typeface="Raleway"/>
              <a:sym typeface="Raleway"/>
            </a:endParaRPr>
          </a:p>
        </p:txBody>
      </p:sp>
      <p:sp>
        <p:nvSpPr>
          <p:cNvPr id="474" name="Google Shape;474;p37"/>
          <p:cNvSpPr/>
          <p:nvPr/>
        </p:nvSpPr>
        <p:spPr>
          <a:xfrm>
            <a:off x="6526409" y="1532195"/>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6526409" y="2287120"/>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526409" y="3042045"/>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526409" y="3796970"/>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4;p37">
            <a:extLst>
              <a:ext uri="{FF2B5EF4-FFF2-40B4-BE49-F238E27FC236}">
                <a16:creationId xmlns:a16="http://schemas.microsoft.com/office/drawing/2014/main" id="{5003F344-C5C8-B2D5-936A-E313800CFDB2}"/>
              </a:ext>
            </a:extLst>
          </p:cNvPr>
          <p:cNvSpPr/>
          <p:nvPr/>
        </p:nvSpPr>
        <p:spPr>
          <a:xfrm>
            <a:off x="5779278" y="1843150"/>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75;p37">
            <a:extLst>
              <a:ext uri="{FF2B5EF4-FFF2-40B4-BE49-F238E27FC236}">
                <a16:creationId xmlns:a16="http://schemas.microsoft.com/office/drawing/2014/main" id="{369613CF-4F69-3BCF-1C84-B9373A4E091B}"/>
              </a:ext>
            </a:extLst>
          </p:cNvPr>
          <p:cNvSpPr/>
          <p:nvPr/>
        </p:nvSpPr>
        <p:spPr>
          <a:xfrm>
            <a:off x="1899766" y="2015118"/>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6;p37">
            <a:extLst>
              <a:ext uri="{FF2B5EF4-FFF2-40B4-BE49-F238E27FC236}">
                <a16:creationId xmlns:a16="http://schemas.microsoft.com/office/drawing/2014/main" id="{CC0763AC-F2B6-5D84-91AA-16BEBA4119CC}"/>
              </a:ext>
            </a:extLst>
          </p:cNvPr>
          <p:cNvSpPr/>
          <p:nvPr/>
        </p:nvSpPr>
        <p:spPr>
          <a:xfrm>
            <a:off x="2083066" y="3649384"/>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7;p37">
            <a:extLst>
              <a:ext uri="{FF2B5EF4-FFF2-40B4-BE49-F238E27FC236}">
                <a16:creationId xmlns:a16="http://schemas.microsoft.com/office/drawing/2014/main" id="{26C99BF3-9CD8-F6D7-E8A8-EC05D2FF99DE}"/>
              </a:ext>
            </a:extLst>
          </p:cNvPr>
          <p:cNvSpPr/>
          <p:nvPr/>
        </p:nvSpPr>
        <p:spPr>
          <a:xfrm>
            <a:off x="4039029" y="3571006"/>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p26">
            <a:extLst>
              <a:ext uri="{FF2B5EF4-FFF2-40B4-BE49-F238E27FC236}">
                <a16:creationId xmlns:a16="http://schemas.microsoft.com/office/drawing/2014/main" id="{AB3938BA-0266-4AFF-8323-3C0D18CDDE8F}"/>
              </a:ext>
            </a:extLst>
          </p:cNvPr>
          <p:cNvSpPr txBox="1">
            <a:spLocks/>
          </p:cNvSpPr>
          <p:nvPr/>
        </p:nvSpPr>
        <p:spPr>
          <a:xfrm>
            <a:off x="4417573" y="2906262"/>
            <a:ext cx="2117993" cy="13294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b="1" dirty="0">
                <a:solidFill>
                  <a:schemeClr val="bg1"/>
                </a:solidFill>
                <a:latin typeface="Raleway" pitchFamily="2" charset="0"/>
              </a:rPr>
              <a:t>Learning_rate = 0.000015</a:t>
            </a:r>
          </a:p>
          <a:p>
            <a:r>
              <a:rPr lang="it-IT" sz="1200" b="1" dirty="0" err="1">
                <a:solidFill>
                  <a:schemeClr val="bg1"/>
                </a:solidFill>
                <a:latin typeface="Raleway" pitchFamily="2" charset="0"/>
              </a:rPr>
              <a:t>Weight_decay</a:t>
            </a:r>
            <a:r>
              <a:rPr lang="it-IT" sz="1200" b="1" dirty="0">
                <a:solidFill>
                  <a:schemeClr val="bg1"/>
                </a:solidFill>
                <a:latin typeface="Raleway" pitchFamily="2" charset="0"/>
              </a:rPr>
              <a:t> = 0</a:t>
            </a:r>
          </a:p>
          <a:p>
            <a:r>
              <a:rPr lang="it-IT" sz="1200" b="1" dirty="0" err="1">
                <a:solidFill>
                  <a:schemeClr val="bg1"/>
                </a:solidFill>
                <a:latin typeface="Raleway" pitchFamily="2" charset="0"/>
              </a:rPr>
              <a:t>Momentum</a:t>
            </a:r>
            <a:r>
              <a:rPr lang="it-IT" sz="1200" b="1" dirty="0">
                <a:solidFill>
                  <a:schemeClr val="bg1"/>
                </a:solidFill>
                <a:latin typeface="Raleway" pitchFamily="2" charset="0"/>
              </a:rPr>
              <a:t> = 0</a:t>
            </a:r>
          </a:p>
          <a:p>
            <a:r>
              <a:rPr lang="it-IT" sz="1200" b="1" dirty="0">
                <a:solidFill>
                  <a:schemeClr val="bg1"/>
                </a:solidFill>
                <a:latin typeface="Raleway" pitchFamily="2" charset="0"/>
              </a:rPr>
              <a:t>Batch_size = 16</a:t>
            </a:r>
          </a:p>
          <a:p>
            <a:r>
              <a:rPr lang="it-IT" sz="1200" b="1" dirty="0" err="1">
                <a:solidFill>
                  <a:schemeClr val="bg1"/>
                </a:solidFill>
                <a:latin typeface="Raleway" pitchFamily="2" charset="0"/>
              </a:rPr>
              <a:t>Epochs</a:t>
            </a:r>
            <a:r>
              <a:rPr lang="it-IT" sz="1200" b="1" dirty="0">
                <a:solidFill>
                  <a:schemeClr val="bg1"/>
                </a:solidFill>
                <a:latin typeface="Raleway" pitchFamily="2" charset="0"/>
              </a:rPr>
              <a:t> = 100</a:t>
            </a:r>
          </a:p>
          <a:p>
            <a:r>
              <a:rPr lang="it-IT" sz="1200" b="1" dirty="0" err="1">
                <a:solidFill>
                  <a:schemeClr val="bg1"/>
                </a:solidFill>
                <a:latin typeface="Raleway" pitchFamily="2" charset="0"/>
              </a:rPr>
              <a:t>Early_stopping</a:t>
            </a:r>
            <a:r>
              <a:rPr lang="it-IT" sz="1200" b="1" dirty="0">
                <a:solidFill>
                  <a:schemeClr val="bg1"/>
                </a:solidFill>
                <a:latin typeface="Raleway" pitchFamily="2" charset="0"/>
              </a:rPr>
              <a:t>=5</a:t>
            </a:r>
          </a:p>
        </p:txBody>
      </p:sp>
    </p:spTree>
    <p:extLst>
      <p:ext uri="{BB962C8B-B14F-4D97-AF65-F5344CB8AC3E}">
        <p14:creationId xmlns:p14="http://schemas.microsoft.com/office/powerpoint/2010/main" val="3303741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600" name="Google Shape;600;p43"/>
          <p:cNvSpPr txBox="1">
            <a:spLocks noGrp="1"/>
          </p:cNvSpPr>
          <p:nvPr>
            <p:ph type="subTitle" idx="4"/>
          </p:nvPr>
        </p:nvSpPr>
        <p:spPr>
          <a:xfrm>
            <a:off x="2688283" y="1326155"/>
            <a:ext cx="5340900" cy="11522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results obtained are worse than the test carried out before the total augmentation of the dataset, but they certainly represent a more reliable result having carried out a cross validation</a:t>
            </a:r>
          </a:p>
        </p:txBody>
      </p:sp>
      <p:sp>
        <p:nvSpPr>
          <p:cNvPr id="601" name="Google Shape;601;p43"/>
          <p:cNvSpPr txBox="1">
            <a:spLocks noGrp="1"/>
          </p:cNvSpPr>
          <p:nvPr>
            <p:ph type="subTitle" idx="5"/>
          </p:nvPr>
        </p:nvSpPr>
        <p:spPr>
          <a:xfrm flipH="1">
            <a:off x="1132324" y="3246666"/>
            <a:ext cx="5340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For this reason it was decided to deliver one of these latest models to solve the problem of classification.</a:t>
            </a:r>
          </a:p>
        </p:txBody>
      </p:sp>
      <p:sp>
        <p:nvSpPr>
          <p:cNvPr id="602" name="Google Shape;602;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Choice of the model</a:t>
            </a:r>
            <a:endParaRPr dirty="0"/>
          </a:p>
        </p:txBody>
      </p:sp>
      <p:sp>
        <p:nvSpPr>
          <p:cNvPr id="9" name="Rectangle 8">
            <a:extLst>
              <a:ext uri="{FF2B5EF4-FFF2-40B4-BE49-F238E27FC236}">
                <a16:creationId xmlns:a16="http://schemas.microsoft.com/office/drawing/2014/main" id="{A1C423F8-6E3C-2C60-167A-7D2936B04FD1}"/>
              </a:ext>
            </a:extLst>
          </p:cNvPr>
          <p:cNvSpPr>
            <a:spLocks noChangeArrowheads="1"/>
          </p:cNvSpPr>
          <p:nvPr/>
        </p:nvSpPr>
        <p:spPr bwMode="auto">
          <a:xfrm>
            <a:off x="0" y="99715"/>
            <a:ext cx="65" cy="25776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grpSp>
        <p:nvGrpSpPr>
          <p:cNvPr id="17" name="Google Shape;886;p46">
            <a:extLst>
              <a:ext uri="{FF2B5EF4-FFF2-40B4-BE49-F238E27FC236}">
                <a16:creationId xmlns:a16="http://schemas.microsoft.com/office/drawing/2014/main" id="{FF395325-87AD-9285-B456-91C100ADEBEB}"/>
              </a:ext>
            </a:extLst>
          </p:cNvPr>
          <p:cNvGrpSpPr/>
          <p:nvPr/>
        </p:nvGrpSpPr>
        <p:grpSpPr>
          <a:xfrm>
            <a:off x="5656437" y="2733917"/>
            <a:ext cx="2861271" cy="1716064"/>
            <a:chOff x="4869486" y="1314679"/>
            <a:chExt cx="3466106" cy="2078818"/>
          </a:xfrm>
        </p:grpSpPr>
        <p:grpSp>
          <p:nvGrpSpPr>
            <p:cNvPr id="18" name="Google Shape;887;p46">
              <a:extLst>
                <a:ext uri="{FF2B5EF4-FFF2-40B4-BE49-F238E27FC236}">
                  <a16:creationId xmlns:a16="http://schemas.microsoft.com/office/drawing/2014/main" id="{927DA56E-9127-9874-0E95-154D49F2757E}"/>
                </a:ext>
              </a:extLst>
            </p:cNvPr>
            <p:cNvGrpSpPr/>
            <p:nvPr/>
          </p:nvGrpSpPr>
          <p:grpSpPr>
            <a:xfrm>
              <a:off x="5058045" y="1314679"/>
              <a:ext cx="3170072" cy="2078818"/>
              <a:chOff x="5222822" y="1618020"/>
              <a:chExt cx="2613845" cy="1714065"/>
            </a:xfrm>
          </p:grpSpPr>
          <p:sp>
            <p:nvSpPr>
              <p:cNvPr id="43" name="Google Shape;888;p46">
                <a:extLst>
                  <a:ext uri="{FF2B5EF4-FFF2-40B4-BE49-F238E27FC236}">
                    <a16:creationId xmlns:a16="http://schemas.microsoft.com/office/drawing/2014/main" id="{C3B13F6F-5C1A-AD50-3036-01B3D4666EEF}"/>
                  </a:ext>
                </a:extLst>
              </p:cNvPr>
              <p:cNvSpPr/>
              <p:nvPr/>
            </p:nvSpPr>
            <p:spPr>
              <a:xfrm>
                <a:off x="6921657" y="3285435"/>
                <a:ext cx="376850" cy="45579"/>
              </a:xfrm>
              <a:custGeom>
                <a:avLst/>
                <a:gdLst/>
                <a:ahLst/>
                <a:cxnLst/>
                <a:rect l="l" t="t" r="r" b="b"/>
                <a:pathLst>
                  <a:path w="18603" h="2250" extrusionOk="0">
                    <a:moveTo>
                      <a:pt x="1" y="0"/>
                    </a:moveTo>
                    <a:lnTo>
                      <a:pt x="1" y="2250"/>
                    </a:lnTo>
                    <a:lnTo>
                      <a:pt x="18603" y="2250"/>
                    </a:lnTo>
                    <a:lnTo>
                      <a:pt x="186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9;p46">
                <a:extLst>
                  <a:ext uri="{FF2B5EF4-FFF2-40B4-BE49-F238E27FC236}">
                    <a16:creationId xmlns:a16="http://schemas.microsoft.com/office/drawing/2014/main" id="{07E01C40-C740-A32E-1F36-2BB20240BF8B}"/>
                  </a:ext>
                </a:extLst>
              </p:cNvPr>
              <p:cNvSpPr/>
              <p:nvPr/>
            </p:nvSpPr>
            <p:spPr>
              <a:xfrm>
                <a:off x="6111965" y="2171556"/>
                <a:ext cx="102219" cy="312816"/>
              </a:xfrm>
              <a:custGeom>
                <a:avLst/>
                <a:gdLst/>
                <a:ahLst/>
                <a:cxnLst/>
                <a:rect l="l" t="t" r="r" b="b"/>
                <a:pathLst>
                  <a:path w="5046" h="15442" extrusionOk="0">
                    <a:moveTo>
                      <a:pt x="0" y="1"/>
                    </a:moveTo>
                    <a:lnTo>
                      <a:pt x="0" y="15442"/>
                    </a:lnTo>
                    <a:lnTo>
                      <a:pt x="5046" y="15442"/>
                    </a:lnTo>
                    <a:lnTo>
                      <a:pt x="5046" y="1"/>
                    </a:lnTo>
                    <a:close/>
                  </a:path>
                </a:pathLst>
              </a:custGeom>
              <a:solidFill>
                <a:srgbClr val="EFC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90;p46">
                <a:extLst>
                  <a:ext uri="{FF2B5EF4-FFF2-40B4-BE49-F238E27FC236}">
                    <a16:creationId xmlns:a16="http://schemas.microsoft.com/office/drawing/2014/main" id="{1AAF3AD9-2BCE-7F59-68EE-7D2334B1B885}"/>
                  </a:ext>
                </a:extLst>
              </p:cNvPr>
              <p:cNvSpPr/>
              <p:nvPr/>
            </p:nvSpPr>
            <p:spPr>
              <a:xfrm>
                <a:off x="6087939" y="2132763"/>
                <a:ext cx="150270" cy="44364"/>
              </a:xfrm>
              <a:custGeom>
                <a:avLst/>
                <a:gdLst/>
                <a:ahLst/>
                <a:cxnLst/>
                <a:rect l="l" t="t" r="r" b="b"/>
                <a:pathLst>
                  <a:path w="7418" h="2190" extrusionOk="0">
                    <a:moveTo>
                      <a:pt x="1" y="1"/>
                    </a:moveTo>
                    <a:lnTo>
                      <a:pt x="1" y="2189"/>
                    </a:lnTo>
                    <a:lnTo>
                      <a:pt x="7417" y="2189"/>
                    </a:lnTo>
                    <a:lnTo>
                      <a:pt x="7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1;p46">
                <a:extLst>
                  <a:ext uri="{FF2B5EF4-FFF2-40B4-BE49-F238E27FC236}">
                    <a16:creationId xmlns:a16="http://schemas.microsoft.com/office/drawing/2014/main" id="{99D2F6CB-D5A9-1E45-9292-9CFC214C69FD}"/>
                  </a:ext>
                </a:extLst>
              </p:cNvPr>
              <p:cNvSpPr/>
              <p:nvPr/>
            </p:nvSpPr>
            <p:spPr>
              <a:xfrm>
                <a:off x="5315197" y="2210977"/>
                <a:ext cx="1190857" cy="1120037"/>
              </a:xfrm>
              <a:custGeom>
                <a:avLst/>
                <a:gdLst/>
                <a:ahLst/>
                <a:cxnLst/>
                <a:rect l="l" t="t" r="r" b="b"/>
                <a:pathLst>
                  <a:path w="58786" h="55290" extrusionOk="0">
                    <a:moveTo>
                      <a:pt x="29423" y="0"/>
                    </a:moveTo>
                    <a:lnTo>
                      <a:pt x="0" y="22280"/>
                    </a:lnTo>
                    <a:lnTo>
                      <a:pt x="0" y="55290"/>
                    </a:lnTo>
                    <a:lnTo>
                      <a:pt x="58785" y="55290"/>
                    </a:lnTo>
                    <a:lnTo>
                      <a:pt x="58785" y="22280"/>
                    </a:lnTo>
                    <a:lnTo>
                      <a:pt x="29423" y="0"/>
                    </a:lnTo>
                    <a:close/>
                  </a:path>
                </a:pathLst>
              </a:custGeom>
              <a:solidFill>
                <a:srgbClr val="EFC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2;p46">
                <a:extLst>
                  <a:ext uri="{FF2B5EF4-FFF2-40B4-BE49-F238E27FC236}">
                    <a16:creationId xmlns:a16="http://schemas.microsoft.com/office/drawing/2014/main" id="{26BAD272-022D-AB30-C57F-94CF9F6309E9}"/>
                  </a:ext>
                </a:extLst>
              </p:cNvPr>
              <p:cNvSpPr/>
              <p:nvPr/>
            </p:nvSpPr>
            <p:spPr>
              <a:xfrm>
                <a:off x="5222822" y="2144471"/>
                <a:ext cx="1375586" cy="546790"/>
              </a:xfrm>
              <a:custGeom>
                <a:avLst/>
                <a:gdLst/>
                <a:ahLst/>
                <a:cxnLst/>
                <a:rect l="l" t="t" r="r" b="b"/>
                <a:pathLst>
                  <a:path w="67905" h="26992" extrusionOk="0">
                    <a:moveTo>
                      <a:pt x="33983" y="0"/>
                    </a:moveTo>
                    <a:lnTo>
                      <a:pt x="1" y="26992"/>
                    </a:lnTo>
                    <a:lnTo>
                      <a:pt x="5594" y="26992"/>
                    </a:lnTo>
                    <a:lnTo>
                      <a:pt x="33618" y="4925"/>
                    </a:lnTo>
                    <a:lnTo>
                      <a:pt x="61886" y="26992"/>
                    </a:lnTo>
                    <a:lnTo>
                      <a:pt x="67905" y="26992"/>
                    </a:lnTo>
                    <a:lnTo>
                      <a:pt x="339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3;p46">
                <a:extLst>
                  <a:ext uri="{FF2B5EF4-FFF2-40B4-BE49-F238E27FC236}">
                    <a16:creationId xmlns:a16="http://schemas.microsoft.com/office/drawing/2014/main" id="{732D8DB9-CCAC-0997-F77B-7B9752725862}"/>
                  </a:ext>
                </a:extLst>
              </p:cNvPr>
              <p:cNvSpPr/>
              <p:nvPr/>
            </p:nvSpPr>
            <p:spPr>
              <a:xfrm>
                <a:off x="5549779" y="2571803"/>
                <a:ext cx="89315" cy="149642"/>
              </a:xfrm>
              <a:custGeom>
                <a:avLst/>
                <a:gdLst/>
                <a:ahLst/>
                <a:cxnLst/>
                <a:rect l="l" t="t" r="r" b="b"/>
                <a:pathLst>
                  <a:path w="4409" h="7387" extrusionOk="0">
                    <a:moveTo>
                      <a:pt x="1" y="0"/>
                    </a:moveTo>
                    <a:lnTo>
                      <a:pt x="1" y="7386"/>
                    </a:lnTo>
                    <a:lnTo>
                      <a:pt x="4408" y="7386"/>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4;p46">
                <a:extLst>
                  <a:ext uri="{FF2B5EF4-FFF2-40B4-BE49-F238E27FC236}">
                    <a16:creationId xmlns:a16="http://schemas.microsoft.com/office/drawing/2014/main" id="{9A62C189-D359-F067-BE63-B513D804C046}"/>
                  </a:ext>
                </a:extLst>
              </p:cNvPr>
              <p:cNvSpPr/>
              <p:nvPr/>
            </p:nvSpPr>
            <p:spPr>
              <a:xfrm>
                <a:off x="5555937" y="2582256"/>
                <a:ext cx="73292" cy="130560"/>
              </a:xfrm>
              <a:custGeom>
                <a:avLst/>
                <a:gdLst/>
                <a:ahLst/>
                <a:cxnLst/>
                <a:rect l="l" t="t" r="r" b="b"/>
                <a:pathLst>
                  <a:path w="3618" h="6445" extrusionOk="0">
                    <a:moveTo>
                      <a:pt x="1" y="1"/>
                    </a:moveTo>
                    <a:lnTo>
                      <a:pt x="1" y="6445"/>
                    </a:lnTo>
                    <a:lnTo>
                      <a:pt x="3618" y="6445"/>
                    </a:lnTo>
                    <a:lnTo>
                      <a:pt x="36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5;p46">
                <a:extLst>
                  <a:ext uri="{FF2B5EF4-FFF2-40B4-BE49-F238E27FC236}">
                    <a16:creationId xmlns:a16="http://schemas.microsoft.com/office/drawing/2014/main" id="{246B29AA-21DF-A00F-5665-E936F34FF461}"/>
                  </a:ext>
                </a:extLst>
              </p:cNvPr>
              <p:cNvSpPr/>
              <p:nvPr/>
            </p:nvSpPr>
            <p:spPr>
              <a:xfrm>
                <a:off x="5652606" y="2571803"/>
                <a:ext cx="89315" cy="149642"/>
              </a:xfrm>
              <a:custGeom>
                <a:avLst/>
                <a:gdLst/>
                <a:ahLst/>
                <a:cxnLst/>
                <a:rect l="l" t="t" r="r" b="b"/>
                <a:pathLst>
                  <a:path w="4409" h="7387" extrusionOk="0">
                    <a:moveTo>
                      <a:pt x="1" y="0"/>
                    </a:moveTo>
                    <a:lnTo>
                      <a:pt x="1" y="7386"/>
                    </a:lnTo>
                    <a:lnTo>
                      <a:pt x="4408" y="7386"/>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96;p46">
                <a:extLst>
                  <a:ext uri="{FF2B5EF4-FFF2-40B4-BE49-F238E27FC236}">
                    <a16:creationId xmlns:a16="http://schemas.microsoft.com/office/drawing/2014/main" id="{6A8A88EF-805F-F74A-96D6-F0F1DC2A19E8}"/>
                  </a:ext>
                </a:extLst>
              </p:cNvPr>
              <p:cNvSpPr/>
              <p:nvPr/>
            </p:nvSpPr>
            <p:spPr>
              <a:xfrm>
                <a:off x="5658156" y="2582256"/>
                <a:ext cx="73292" cy="130560"/>
              </a:xfrm>
              <a:custGeom>
                <a:avLst/>
                <a:gdLst/>
                <a:ahLst/>
                <a:cxnLst/>
                <a:rect l="l" t="t" r="r" b="b"/>
                <a:pathLst>
                  <a:path w="3618" h="6445" extrusionOk="0">
                    <a:moveTo>
                      <a:pt x="1" y="1"/>
                    </a:moveTo>
                    <a:lnTo>
                      <a:pt x="1" y="6445"/>
                    </a:lnTo>
                    <a:lnTo>
                      <a:pt x="3618" y="6445"/>
                    </a:lnTo>
                    <a:lnTo>
                      <a:pt x="36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97;p46">
                <a:extLst>
                  <a:ext uri="{FF2B5EF4-FFF2-40B4-BE49-F238E27FC236}">
                    <a16:creationId xmlns:a16="http://schemas.microsoft.com/office/drawing/2014/main" id="{B7EC731F-95B3-DE66-7554-726FA6503950}"/>
                  </a:ext>
                </a:extLst>
              </p:cNvPr>
              <p:cNvSpPr/>
              <p:nvPr/>
            </p:nvSpPr>
            <p:spPr>
              <a:xfrm>
                <a:off x="6063934" y="2571803"/>
                <a:ext cx="89295" cy="149642"/>
              </a:xfrm>
              <a:custGeom>
                <a:avLst/>
                <a:gdLst/>
                <a:ahLst/>
                <a:cxnLst/>
                <a:rect l="l" t="t" r="r" b="b"/>
                <a:pathLst>
                  <a:path w="4408" h="7387" extrusionOk="0">
                    <a:moveTo>
                      <a:pt x="0" y="0"/>
                    </a:moveTo>
                    <a:lnTo>
                      <a:pt x="0" y="7386"/>
                    </a:lnTo>
                    <a:lnTo>
                      <a:pt x="4408" y="7386"/>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98;p46">
                <a:extLst>
                  <a:ext uri="{FF2B5EF4-FFF2-40B4-BE49-F238E27FC236}">
                    <a16:creationId xmlns:a16="http://schemas.microsoft.com/office/drawing/2014/main" id="{F6946D59-4094-78D7-3E7D-3B2E8BD52527}"/>
                  </a:ext>
                </a:extLst>
              </p:cNvPr>
              <p:cNvSpPr/>
              <p:nvPr/>
            </p:nvSpPr>
            <p:spPr>
              <a:xfrm>
                <a:off x="6071936" y="2582256"/>
                <a:ext cx="73292" cy="130560"/>
              </a:xfrm>
              <a:custGeom>
                <a:avLst/>
                <a:gdLst/>
                <a:ahLst/>
                <a:cxnLst/>
                <a:rect l="l" t="t" r="r" b="b"/>
                <a:pathLst>
                  <a:path w="3618" h="6445" extrusionOk="0">
                    <a:moveTo>
                      <a:pt x="0" y="1"/>
                    </a:moveTo>
                    <a:lnTo>
                      <a:pt x="0" y="6445"/>
                    </a:lnTo>
                    <a:lnTo>
                      <a:pt x="3618" y="6445"/>
                    </a:lnTo>
                    <a:lnTo>
                      <a:pt x="36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9;p46">
                <a:extLst>
                  <a:ext uri="{FF2B5EF4-FFF2-40B4-BE49-F238E27FC236}">
                    <a16:creationId xmlns:a16="http://schemas.microsoft.com/office/drawing/2014/main" id="{E864B3E7-4712-1106-91FA-E886A6E26CC5}"/>
                  </a:ext>
                </a:extLst>
              </p:cNvPr>
              <p:cNvSpPr/>
              <p:nvPr/>
            </p:nvSpPr>
            <p:spPr>
              <a:xfrm>
                <a:off x="6166133" y="2571803"/>
                <a:ext cx="89315" cy="149642"/>
              </a:xfrm>
              <a:custGeom>
                <a:avLst/>
                <a:gdLst/>
                <a:ahLst/>
                <a:cxnLst/>
                <a:rect l="l" t="t" r="r" b="b"/>
                <a:pathLst>
                  <a:path w="4409" h="7387" extrusionOk="0">
                    <a:moveTo>
                      <a:pt x="1" y="0"/>
                    </a:moveTo>
                    <a:lnTo>
                      <a:pt x="1" y="7386"/>
                    </a:lnTo>
                    <a:lnTo>
                      <a:pt x="4408" y="7386"/>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00;p46">
                <a:extLst>
                  <a:ext uri="{FF2B5EF4-FFF2-40B4-BE49-F238E27FC236}">
                    <a16:creationId xmlns:a16="http://schemas.microsoft.com/office/drawing/2014/main" id="{06440730-8041-3E19-E9F7-412069A1B73C}"/>
                  </a:ext>
                </a:extLst>
              </p:cNvPr>
              <p:cNvSpPr/>
              <p:nvPr/>
            </p:nvSpPr>
            <p:spPr>
              <a:xfrm>
                <a:off x="6174763" y="2582256"/>
                <a:ext cx="73292" cy="130560"/>
              </a:xfrm>
              <a:custGeom>
                <a:avLst/>
                <a:gdLst/>
                <a:ahLst/>
                <a:cxnLst/>
                <a:rect l="l" t="t" r="r" b="b"/>
                <a:pathLst>
                  <a:path w="3618" h="6445" extrusionOk="0">
                    <a:moveTo>
                      <a:pt x="1" y="1"/>
                    </a:moveTo>
                    <a:lnTo>
                      <a:pt x="1" y="6445"/>
                    </a:lnTo>
                    <a:lnTo>
                      <a:pt x="3618" y="6445"/>
                    </a:lnTo>
                    <a:lnTo>
                      <a:pt x="36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01;p46">
                <a:extLst>
                  <a:ext uri="{FF2B5EF4-FFF2-40B4-BE49-F238E27FC236}">
                    <a16:creationId xmlns:a16="http://schemas.microsoft.com/office/drawing/2014/main" id="{F385A281-8CE8-799D-218F-7FF9436477DF}"/>
                  </a:ext>
                </a:extLst>
              </p:cNvPr>
              <p:cNvSpPr/>
              <p:nvPr/>
            </p:nvSpPr>
            <p:spPr>
              <a:xfrm>
                <a:off x="5315197" y="2751589"/>
                <a:ext cx="1191465" cy="98532"/>
              </a:xfrm>
              <a:custGeom>
                <a:avLst/>
                <a:gdLst/>
                <a:ahLst/>
                <a:cxnLst/>
                <a:rect l="l" t="t" r="r" b="b"/>
                <a:pathLst>
                  <a:path w="58816" h="4864" extrusionOk="0">
                    <a:moveTo>
                      <a:pt x="0" y="1"/>
                    </a:moveTo>
                    <a:lnTo>
                      <a:pt x="0" y="4864"/>
                    </a:lnTo>
                    <a:lnTo>
                      <a:pt x="58816" y="4864"/>
                    </a:lnTo>
                    <a:lnTo>
                      <a:pt x="588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02;p46">
                <a:extLst>
                  <a:ext uri="{FF2B5EF4-FFF2-40B4-BE49-F238E27FC236}">
                    <a16:creationId xmlns:a16="http://schemas.microsoft.com/office/drawing/2014/main" id="{4C8157E1-3C85-6DD0-4604-BDFAD7F7417B}"/>
                  </a:ext>
                </a:extLst>
              </p:cNvPr>
              <p:cNvSpPr/>
              <p:nvPr/>
            </p:nvSpPr>
            <p:spPr>
              <a:xfrm>
                <a:off x="5810249" y="2353266"/>
                <a:ext cx="197045" cy="183371"/>
              </a:xfrm>
              <a:custGeom>
                <a:avLst/>
                <a:gdLst/>
                <a:ahLst/>
                <a:cxnLst/>
                <a:rect l="l" t="t" r="r" b="b"/>
                <a:pathLst>
                  <a:path w="9727" h="9052" extrusionOk="0">
                    <a:moveTo>
                      <a:pt x="4841" y="1"/>
                    </a:moveTo>
                    <a:cubicBezTo>
                      <a:pt x="2664" y="1"/>
                      <a:pt x="752" y="1578"/>
                      <a:pt x="395" y="3797"/>
                    </a:cubicBezTo>
                    <a:cubicBezTo>
                      <a:pt x="0" y="6259"/>
                      <a:pt x="1672" y="8569"/>
                      <a:pt x="4134" y="8995"/>
                    </a:cubicBezTo>
                    <a:cubicBezTo>
                      <a:pt x="4373" y="9033"/>
                      <a:pt x="4611" y="9052"/>
                      <a:pt x="4846" y="9052"/>
                    </a:cubicBezTo>
                    <a:cubicBezTo>
                      <a:pt x="7027" y="9052"/>
                      <a:pt x="8945" y="7448"/>
                      <a:pt x="9301" y="5226"/>
                    </a:cubicBezTo>
                    <a:cubicBezTo>
                      <a:pt x="9727" y="2764"/>
                      <a:pt x="8025" y="454"/>
                      <a:pt x="5563" y="58"/>
                    </a:cubicBezTo>
                    <a:cubicBezTo>
                      <a:pt x="5320" y="19"/>
                      <a:pt x="5079" y="1"/>
                      <a:pt x="4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03;p46">
                <a:extLst>
                  <a:ext uri="{FF2B5EF4-FFF2-40B4-BE49-F238E27FC236}">
                    <a16:creationId xmlns:a16="http://schemas.microsoft.com/office/drawing/2014/main" id="{03682621-0084-B643-B75E-21FA73305806}"/>
                  </a:ext>
                </a:extLst>
              </p:cNvPr>
              <p:cNvSpPr/>
              <p:nvPr/>
            </p:nvSpPr>
            <p:spPr>
              <a:xfrm>
                <a:off x="5838569" y="2375974"/>
                <a:ext cx="139169" cy="139189"/>
              </a:xfrm>
              <a:custGeom>
                <a:avLst/>
                <a:gdLst/>
                <a:ahLst/>
                <a:cxnLst/>
                <a:rect l="l" t="t" r="r" b="b"/>
                <a:pathLst>
                  <a:path w="6870" h="6871" extrusionOk="0">
                    <a:moveTo>
                      <a:pt x="3461" y="1"/>
                    </a:moveTo>
                    <a:cubicBezTo>
                      <a:pt x="3442" y="1"/>
                      <a:pt x="3424" y="1"/>
                      <a:pt x="3405" y="1"/>
                    </a:cubicBezTo>
                    <a:cubicBezTo>
                      <a:pt x="1551" y="1"/>
                      <a:pt x="0" y="1521"/>
                      <a:pt x="0" y="3406"/>
                    </a:cubicBezTo>
                    <a:cubicBezTo>
                      <a:pt x="0" y="5320"/>
                      <a:pt x="1520" y="6871"/>
                      <a:pt x="3405" y="6871"/>
                    </a:cubicBezTo>
                    <a:cubicBezTo>
                      <a:pt x="5320" y="6871"/>
                      <a:pt x="6870" y="5320"/>
                      <a:pt x="6870" y="3406"/>
                    </a:cubicBezTo>
                    <a:cubicBezTo>
                      <a:pt x="6870" y="1539"/>
                      <a:pt x="5379" y="1"/>
                      <a:pt x="3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04;p46">
                <a:extLst>
                  <a:ext uri="{FF2B5EF4-FFF2-40B4-BE49-F238E27FC236}">
                    <a16:creationId xmlns:a16="http://schemas.microsoft.com/office/drawing/2014/main" id="{6986FEEE-F640-CC43-11BD-3FBA72B56888}"/>
                  </a:ext>
                </a:extLst>
              </p:cNvPr>
              <p:cNvSpPr/>
              <p:nvPr/>
            </p:nvSpPr>
            <p:spPr>
              <a:xfrm>
                <a:off x="5807778" y="2549621"/>
                <a:ext cx="204439" cy="169353"/>
              </a:xfrm>
              <a:custGeom>
                <a:avLst/>
                <a:gdLst/>
                <a:ahLst/>
                <a:cxnLst/>
                <a:rect l="l" t="t" r="r" b="b"/>
                <a:pathLst>
                  <a:path w="10092" h="8360" extrusionOk="0">
                    <a:moveTo>
                      <a:pt x="4134" y="1"/>
                    </a:moveTo>
                    <a:cubicBezTo>
                      <a:pt x="4530" y="1521"/>
                      <a:pt x="2858" y="2797"/>
                      <a:pt x="2858" y="2797"/>
                    </a:cubicBezTo>
                    <a:cubicBezTo>
                      <a:pt x="1" y="6232"/>
                      <a:pt x="3800" y="8360"/>
                      <a:pt x="3800" y="8360"/>
                    </a:cubicBezTo>
                    <a:cubicBezTo>
                      <a:pt x="3344" y="6627"/>
                      <a:pt x="4590" y="5442"/>
                      <a:pt x="4590" y="5442"/>
                    </a:cubicBezTo>
                    <a:lnTo>
                      <a:pt x="4590" y="5442"/>
                    </a:lnTo>
                    <a:cubicBezTo>
                      <a:pt x="4408" y="7144"/>
                      <a:pt x="6353" y="8360"/>
                      <a:pt x="6353" y="8360"/>
                    </a:cubicBezTo>
                    <a:cubicBezTo>
                      <a:pt x="10092" y="6323"/>
                      <a:pt x="7448" y="2220"/>
                      <a:pt x="7448" y="2220"/>
                    </a:cubicBezTo>
                    <a:lnTo>
                      <a:pt x="7448" y="2220"/>
                    </a:lnTo>
                    <a:cubicBezTo>
                      <a:pt x="7113" y="3314"/>
                      <a:pt x="5867" y="4013"/>
                      <a:pt x="5867" y="4013"/>
                    </a:cubicBezTo>
                    <a:cubicBezTo>
                      <a:pt x="6505" y="974"/>
                      <a:pt x="4135" y="1"/>
                      <a:pt x="4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05;p46">
                <a:extLst>
                  <a:ext uri="{FF2B5EF4-FFF2-40B4-BE49-F238E27FC236}">
                    <a16:creationId xmlns:a16="http://schemas.microsoft.com/office/drawing/2014/main" id="{07A38FA8-89BA-C325-6743-41490C5758A8}"/>
                  </a:ext>
                </a:extLst>
              </p:cNvPr>
              <p:cNvSpPr/>
              <p:nvPr/>
            </p:nvSpPr>
            <p:spPr>
              <a:xfrm>
                <a:off x="6502347" y="2199896"/>
                <a:ext cx="1222257" cy="1130510"/>
              </a:xfrm>
              <a:custGeom>
                <a:avLst/>
                <a:gdLst/>
                <a:ahLst/>
                <a:cxnLst/>
                <a:rect l="l" t="t" r="r" b="b"/>
                <a:pathLst>
                  <a:path w="60336" h="55807" extrusionOk="0">
                    <a:moveTo>
                      <a:pt x="0" y="0"/>
                    </a:moveTo>
                    <a:lnTo>
                      <a:pt x="0" y="55806"/>
                    </a:lnTo>
                    <a:lnTo>
                      <a:pt x="60335" y="55806"/>
                    </a:lnTo>
                    <a:lnTo>
                      <a:pt x="60335" y="0"/>
                    </a:lnTo>
                    <a:close/>
                  </a:path>
                </a:pathLst>
              </a:custGeom>
              <a:solidFill>
                <a:srgbClr val="EFC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06;p46">
                <a:extLst>
                  <a:ext uri="{FF2B5EF4-FFF2-40B4-BE49-F238E27FC236}">
                    <a16:creationId xmlns:a16="http://schemas.microsoft.com/office/drawing/2014/main" id="{F3621849-0F0F-D105-0FF7-CBA89BD0F25E}"/>
                  </a:ext>
                </a:extLst>
              </p:cNvPr>
              <p:cNvSpPr/>
              <p:nvPr/>
            </p:nvSpPr>
            <p:spPr>
              <a:xfrm>
                <a:off x="6502347" y="2660450"/>
                <a:ext cx="1222257" cy="126873"/>
              </a:xfrm>
              <a:custGeom>
                <a:avLst/>
                <a:gdLst/>
                <a:ahLst/>
                <a:cxnLst/>
                <a:rect l="l" t="t" r="r" b="b"/>
                <a:pathLst>
                  <a:path w="60336" h="6263" extrusionOk="0">
                    <a:moveTo>
                      <a:pt x="0" y="1"/>
                    </a:moveTo>
                    <a:lnTo>
                      <a:pt x="0" y="6262"/>
                    </a:lnTo>
                    <a:lnTo>
                      <a:pt x="60335" y="6262"/>
                    </a:lnTo>
                    <a:lnTo>
                      <a:pt x="60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07;p46">
                <a:extLst>
                  <a:ext uri="{FF2B5EF4-FFF2-40B4-BE49-F238E27FC236}">
                    <a16:creationId xmlns:a16="http://schemas.microsoft.com/office/drawing/2014/main" id="{3E8059AA-2BFF-FE21-6715-3C5D966A4894}"/>
                  </a:ext>
                </a:extLst>
              </p:cNvPr>
              <p:cNvSpPr/>
              <p:nvPr/>
            </p:nvSpPr>
            <p:spPr>
              <a:xfrm>
                <a:off x="6610704" y="2887658"/>
                <a:ext cx="102847" cy="249410"/>
              </a:xfrm>
              <a:custGeom>
                <a:avLst/>
                <a:gdLst/>
                <a:ahLst/>
                <a:cxnLst/>
                <a:rect l="l" t="t" r="r" b="b"/>
                <a:pathLst>
                  <a:path w="5077" h="12312" extrusionOk="0">
                    <a:moveTo>
                      <a:pt x="1" y="1"/>
                    </a:moveTo>
                    <a:lnTo>
                      <a:pt x="1" y="12311"/>
                    </a:lnTo>
                    <a:lnTo>
                      <a:pt x="5077" y="12311"/>
                    </a:lnTo>
                    <a:lnTo>
                      <a:pt x="50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08;p46">
                <a:extLst>
                  <a:ext uri="{FF2B5EF4-FFF2-40B4-BE49-F238E27FC236}">
                    <a16:creationId xmlns:a16="http://schemas.microsoft.com/office/drawing/2014/main" id="{B09DD408-03D4-5959-3254-B500AD6649FB}"/>
                  </a:ext>
                </a:extLst>
              </p:cNvPr>
              <p:cNvSpPr/>
              <p:nvPr/>
            </p:nvSpPr>
            <p:spPr>
              <a:xfrm>
                <a:off x="6619942" y="2904918"/>
                <a:ext cx="84372" cy="218599"/>
              </a:xfrm>
              <a:custGeom>
                <a:avLst/>
                <a:gdLst/>
                <a:ahLst/>
                <a:cxnLst/>
                <a:rect l="l" t="t" r="r" b="b"/>
                <a:pathLst>
                  <a:path w="4165" h="10791" extrusionOk="0">
                    <a:moveTo>
                      <a:pt x="1" y="0"/>
                    </a:moveTo>
                    <a:lnTo>
                      <a:pt x="1" y="10790"/>
                    </a:lnTo>
                    <a:lnTo>
                      <a:pt x="4165" y="10790"/>
                    </a:lnTo>
                    <a:lnTo>
                      <a:pt x="41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909;p46">
                <a:extLst>
                  <a:ext uri="{FF2B5EF4-FFF2-40B4-BE49-F238E27FC236}">
                    <a16:creationId xmlns:a16="http://schemas.microsoft.com/office/drawing/2014/main" id="{F76FE1B7-8057-A033-EF8B-EA46C25C79AA}"/>
                  </a:ext>
                </a:extLst>
              </p:cNvPr>
              <p:cNvSpPr/>
              <p:nvPr/>
            </p:nvSpPr>
            <p:spPr>
              <a:xfrm>
                <a:off x="6768328" y="2887658"/>
                <a:ext cx="103475" cy="249410"/>
              </a:xfrm>
              <a:custGeom>
                <a:avLst/>
                <a:gdLst/>
                <a:ahLst/>
                <a:cxnLst/>
                <a:rect l="l" t="t" r="r" b="b"/>
                <a:pathLst>
                  <a:path w="5108" h="12312" extrusionOk="0">
                    <a:moveTo>
                      <a:pt x="1" y="1"/>
                    </a:moveTo>
                    <a:lnTo>
                      <a:pt x="1" y="12311"/>
                    </a:lnTo>
                    <a:lnTo>
                      <a:pt x="5107" y="12311"/>
                    </a:lnTo>
                    <a:lnTo>
                      <a:pt x="5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10;p46">
                <a:extLst>
                  <a:ext uri="{FF2B5EF4-FFF2-40B4-BE49-F238E27FC236}">
                    <a16:creationId xmlns:a16="http://schemas.microsoft.com/office/drawing/2014/main" id="{BAB924FA-4D76-8FD9-201F-584352A2E25C}"/>
                  </a:ext>
                </a:extLst>
              </p:cNvPr>
              <p:cNvSpPr/>
              <p:nvPr/>
            </p:nvSpPr>
            <p:spPr>
              <a:xfrm>
                <a:off x="6777565" y="2904918"/>
                <a:ext cx="84393" cy="218599"/>
              </a:xfrm>
              <a:custGeom>
                <a:avLst/>
                <a:gdLst/>
                <a:ahLst/>
                <a:cxnLst/>
                <a:rect l="l" t="t" r="r" b="b"/>
                <a:pathLst>
                  <a:path w="4166" h="10791" extrusionOk="0">
                    <a:moveTo>
                      <a:pt x="1" y="0"/>
                    </a:moveTo>
                    <a:lnTo>
                      <a:pt x="1" y="10790"/>
                    </a:lnTo>
                    <a:lnTo>
                      <a:pt x="4165" y="10790"/>
                    </a:lnTo>
                    <a:lnTo>
                      <a:pt x="41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911;p46">
                <a:extLst>
                  <a:ext uri="{FF2B5EF4-FFF2-40B4-BE49-F238E27FC236}">
                    <a16:creationId xmlns:a16="http://schemas.microsoft.com/office/drawing/2014/main" id="{E4BF0C11-2660-3BE4-68DC-5A76E0ADD1BD}"/>
                  </a:ext>
                </a:extLst>
              </p:cNvPr>
              <p:cNvSpPr/>
              <p:nvPr/>
            </p:nvSpPr>
            <p:spPr>
              <a:xfrm>
                <a:off x="6682132" y="2325493"/>
                <a:ext cx="102847" cy="249390"/>
              </a:xfrm>
              <a:custGeom>
                <a:avLst/>
                <a:gdLst/>
                <a:ahLst/>
                <a:cxnLst/>
                <a:rect l="l" t="t" r="r" b="b"/>
                <a:pathLst>
                  <a:path w="5077" h="12311" extrusionOk="0">
                    <a:moveTo>
                      <a:pt x="1" y="1"/>
                    </a:moveTo>
                    <a:lnTo>
                      <a:pt x="1" y="12311"/>
                    </a:lnTo>
                    <a:lnTo>
                      <a:pt x="5077" y="12311"/>
                    </a:lnTo>
                    <a:lnTo>
                      <a:pt x="50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912;p46">
                <a:extLst>
                  <a:ext uri="{FF2B5EF4-FFF2-40B4-BE49-F238E27FC236}">
                    <a16:creationId xmlns:a16="http://schemas.microsoft.com/office/drawing/2014/main" id="{5D3926B8-6024-4266-6796-E1E195F10F3F}"/>
                  </a:ext>
                </a:extLst>
              </p:cNvPr>
              <p:cNvSpPr/>
              <p:nvPr/>
            </p:nvSpPr>
            <p:spPr>
              <a:xfrm>
                <a:off x="6691370" y="2342732"/>
                <a:ext cx="85000" cy="218619"/>
              </a:xfrm>
              <a:custGeom>
                <a:avLst/>
                <a:gdLst/>
                <a:ahLst/>
                <a:cxnLst/>
                <a:rect l="l" t="t" r="r" b="b"/>
                <a:pathLst>
                  <a:path w="4196" h="10792" extrusionOk="0">
                    <a:moveTo>
                      <a:pt x="1" y="1"/>
                    </a:moveTo>
                    <a:lnTo>
                      <a:pt x="1" y="10791"/>
                    </a:lnTo>
                    <a:lnTo>
                      <a:pt x="4195" y="10791"/>
                    </a:lnTo>
                    <a:lnTo>
                      <a:pt x="4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913;p46">
                <a:extLst>
                  <a:ext uri="{FF2B5EF4-FFF2-40B4-BE49-F238E27FC236}">
                    <a16:creationId xmlns:a16="http://schemas.microsoft.com/office/drawing/2014/main" id="{BEFC6E2B-82AB-25AE-34E5-B36500DC3C04}"/>
                  </a:ext>
                </a:extLst>
              </p:cNvPr>
              <p:cNvSpPr/>
              <p:nvPr/>
            </p:nvSpPr>
            <p:spPr>
              <a:xfrm>
                <a:off x="6839756" y="2325493"/>
                <a:ext cx="103475" cy="249390"/>
              </a:xfrm>
              <a:custGeom>
                <a:avLst/>
                <a:gdLst/>
                <a:ahLst/>
                <a:cxnLst/>
                <a:rect l="l" t="t" r="r" b="b"/>
                <a:pathLst>
                  <a:path w="5108" h="12311" extrusionOk="0">
                    <a:moveTo>
                      <a:pt x="1" y="1"/>
                    </a:moveTo>
                    <a:lnTo>
                      <a:pt x="1" y="12311"/>
                    </a:lnTo>
                    <a:lnTo>
                      <a:pt x="5107" y="12311"/>
                    </a:lnTo>
                    <a:lnTo>
                      <a:pt x="5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914;p46">
                <a:extLst>
                  <a:ext uri="{FF2B5EF4-FFF2-40B4-BE49-F238E27FC236}">
                    <a16:creationId xmlns:a16="http://schemas.microsoft.com/office/drawing/2014/main" id="{01A374EE-FD9E-6F64-4E76-4AC1802C8974}"/>
                  </a:ext>
                </a:extLst>
              </p:cNvPr>
              <p:cNvSpPr/>
              <p:nvPr/>
            </p:nvSpPr>
            <p:spPr>
              <a:xfrm>
                <a:off x="6848993" y="2342732"/>
                <a:ext cx="85000" cy="218619"/>
              </a:xfrm>
              <a:custGeom>
                <a:avLst/>
                <a:gdLst/>
                <a:ahLst/>
                <a:cxnLst/>
                <a:rect l="l" t="t" r="r" b="b"/>
                <a:pathLst>
                  <a:path w="4196" h="10792" extrusionOk="0">
                    <a:moveTo>
                      <a:pt x="1" y="1"/>
                    </a:moveTo>
                    <a:lnTo>
                      <a:pt x="1" y="10791"/>
                    </a:lnTo>
                    <a:lnTo>
                      <a:pt x="4195" y="10791"/>
                    </a:lnTo>
                    <a:lnTo>
                      <a:pt x="4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915;p46">
                <a:extLst>
                  <a:ext uri="{FF2B5EF4-FFF2-40B4-BE49-F238E27FC236}">
                    <a16:creationId xmlns:a16="http://schemas.microsoft.com/office/drawing/2014/main" id="{7CCFF434-2902-72DB-94A2-AF03FDCC9AEF}"/>
                  </a:ext>
                </a:extLst>
              </p:cNvPr>
              <p:cNvSpPr/>
              <p:nvPr/>
            </p:nvSpPr>
            <p:spPr>
              <a:xfrm>
                <a:off x="7235689" y="2325493"/>
                <a:ext cx="102847" cy="249390"/>
              </a:xfrm>
              <a:custGeom>
                <a:avLst/>
                <a:gdLst/>
                <a:ahLst/>
                <a:cxnLst/>
                <a:rect l="l" t="t" r="r" b="b"/>
                <a:pathLst>
                  <a:path w="5077" h="12311" extrusionOk="0">
                    <a:moveTo>
                      <a:pt x="0" y="1"/>
                    </a:moveTo>
                    <a:lnTo>
                      <a:pt x="0" y="12311"/>
                    </a:lnTo>
                    <a:lnTo>
                      <a:pt x="5076" y="12311"/>
                    </a:lnTo>
                    <a:lnTo>
                      <a:pt x="50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916;p46">
                <a:extLst>
                  <a:ext uri="{FF2B5EF4-FFF2-40B4-BE49-F238E27FC236}">
                    <a16:creationId xmlns:a16="http://schemas.microsoft.com/office/drawing/2014/main" id="{4A3C3FE4-B509-E991-BB7B-BD518C326E7A}"/>
                  </a:ext>
                </a:extLst>
              </p:cNvPr>
              <p:cNvSpPr/>
              <p:nvPr/>
            </p:nvSpPr>
            <p:spPr>
              <a:xfrm>
                <a:off x="7244926" y="2342732"/>
                <a:ext cx="84372" cy="218619"/>
              </a:xfrm>
              <a:custGeom>
                <a:avLst/>
                <a:gdLst/>
                <a:ahLst/>
                <a:cxnLst/>
                <a:rect l="l" t="t" r="r" b="b"/>
                <a:pathLst>
                  <a:path w="4165" h="10792" extrusionOk="0">
                    <a:moveTo>
                      <a:pt x="0" y="1"/>
                    </a:moveTo>
                    <a:lnTo>
                      <a:pt x="0" y="10791"/>
                    </a:lnTo>
                    <a:lnTo>
                      <a:pt x="4164" y="10791"/>
                    </a:lnTo>
                    <a:lnTo>
                      <a:pt x="4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917;p46">
                <a:extLst>
                  <a:ext uri="{FF2B5EF4-FFF2-40B4-BE49-F238E27FC236}">
                    <a16:creationId xmlns:a16="http://schemas.microsoft.com/office/drawing/2014/main" id="{283BCB73-FA5A-2896-FD1D-9700ED12B920}"/>
                  </a:ext>
                </a:extLst>
              </p:cNvPr>
              <p:cNvSpPr/>
              <p:nvPr/>
            </p:nvSpPr>
            <p:spPr>
              <a:xfrm>
                <a:off x="7393312" y="2325493"/>
                <a:ext cx="102847" cy="249390"/>
              </a:xfrm>
              <a:custGeom>
                <a:avLst/>
                <a:gdLst/>
                <a:ahLst/>
                <a:cxnLst/>
                <a:rect l="l" t="t" r="r" b="b"/>
                <a:pathLst>
                  <a:path w="5077" h="12311" extrusionOk="0">
                    <a:moveTo>
                      <a:pt x="1" y="1"/>
                    </a:moveTo>
                    <a:lnTo>
                      <a:pt x="1" y="12311"/>
                    </a:lnTo>
                    <a:lnTo>
                      <a:pt x="5077" y="12311"/>
                    </a:lnTo>
                    <a:lnTo>
                      <a:pt x="50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918;p46">
                <a:extLst>
                  <a:ext uri="{FF2B5EF4-FFF2-40B4-BE49-F238E27FC236}">
                    <a16:creationId xmlns:a16="http://schemas.microsoft.com/office/drawing/2014/main" id="{432C4A74-DB93-6E3E-0763-4CC1040D6E38}"/>
                  </a:ext>
                </a:extLst>
              </p:cNvPr>
              <p:cNvSpPr/>
              <p:nvPr/>
            </p:nvSpPr>
            <p:spPr>
              <a:xfrm>
                <a:off x="7402550" y="2342732"/>
                <a:ext cx="85000" cy="218619"/>
              </a:xfrm>
              <a:custGeom>
                <a:avLst/>
                <a:gdLst/>
                <a:ahLst/>
                <a:cxnLst/>
                <a:rect l="l" t="t" r="r" b="b"/>
                <a:pathLst>
                  <a:path w="4196" h="10792" extrusionOk="0">
                    <a:moveTo>
                      <a:pt x="1" y="1"/>
                    </a:moveTo>
                    <a:lnTo>
                      <a:pt x="1" y="10791"/>
                    </a:lnTo>
                    <a:lnTo>
                      <a:pt x="4195" y="10791"/>
                    </a:lnTo>
                    <a:lnTo>
                      <a:pt x="4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919;p46">
                <a:extLst>
                  <a:ext uri="{FF2B5EF4-FFF2-40B4-BE49-F238E27FC236}">
                    <a16:creationId xmlns:a16="http://schemas.microsoft.com/office/drawing/2014/main" id="{4023807D-B6CB-9E01-832B-3769A28C8CB2}"/>
                  </a:ext>
                </a:extLst>
              </p:cNvPr>
              <p:cNvSpPr/>
              <p:nvPr/>
            </p:nvSpPr>
            <p:spPr>
              <a:xfrm>
                <a:off x="7348989" y="2887658"/>
                <a:ext cx="102847" cy="249410"/>
              </a:xfrm>
              <a:custGeom>
                <a:avLst/>
                <a:gdLst/>
                <a:ahLst/>
                <a:cxnLst/>
                <a:rect l="l" t="t" r="r" b="b"/>
                <a:pathLst>
                  <a:path w="5077" h="12312" extrusionOk="0">
                    <a:moveTo>
                      <a:pt x="0" y="1"/>
                    </a:moveTo>
                    <a:lnTo>
                      <a:pt x="0" y="12311"/>
                    </a:lnTo>
                    <a:lnTo>
                      <a:pt x="5076" y="12311"/>
                    </a:lnTo>
                    <a:lnTo>
                      <a:pt x="50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920;p46">
                <a:extLst>
                  <a:ext uri="{FF2B5EF4-FFF2-40B4-BE49-F238E27FC236}">
                    <a16:creationId xmlns:a16="http://schemas.microsoft.com/office/drawing/2014/main" id="{09407381-9A1D-E993-CB95-45C2118907AE}"/>
                  </a:ext>
                </a:extLst>
              </p:cNvPr>
              <p:cNvSpPr/>
              <p:nvPr/>
            </p:nvSpPr>
            <p:spPr>
              <a:xfrm>
                <a:off x="7358226" y="2904918"/>
                <a:ext cx="84372" cy="218599"/>
              </a:xfrm>
              <a:custGeom>
                <a:avLst/>
                <a:gdLst/>
                <a:ahLst/>
                <a:cxnLst/>
                <a:rect l="l" t="t" r="r" b="b"/>
                <a:pathLst>
                  <a:path w="4165" h="10791" extrusionOk="0">
                    <a:moveTo>
                      <a:pt x="0" y="0"/>
                    </a:moveTo>
                    <a:lnTo>
                      <a:pt x="0" y="10790"/>
                    </a:lnTo>
                    <a:lnTo>
                      <a:pt x="4164" y="10790"/>
                    </a:lnTo>
                    <a:lnTo>
                      <a:pt x="41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921;p46">
                <a:extLst>
                  <a:ext uri="{FF2B5EF4-FFF2-40B4-BE49-F238E27FC236}">
                    <a16:creationId xmlns:a16="http://schemas.microsoft.com/office/drawing/2014/main" id="{285A6F2A-C846-2ECA-73B0-A93A41BA0166}"/>
                  </a:ext>
                </a:extLst>
              </p:cNvPr>
              <p:cNvSpPr/>
              <p:nvPr/>
            </p:nvSpPr>
            <p:spPr>
              <a:xfrm>
                <a:off x="7506613" y="2887658"/>
                <a:ext cx="102847" cy="249410"/>
              </a:xfrm>
              <a:custGeom>
                <a:avLst/>
                <a:gdLst/>
                <a:ahLst/>
                <a:cxnLst/>
                <a:rect l="l" t="t" r="r" b="b"/>
                <a:pathLst>
                  <a:path w="5077" h="12312" extrusionOk="0">
                    <a:moveTo>
                      <a:pt x="0" y="1"/>
                    </a:moveTo>
                    <a:lnTo>
                      <a:pt x="0" y="12311"/>
                    </a:lnTo>
                    <a:lnTo>
                      <a:pt x="5077" y="12311"/>
                    </a:lnTo>
                    <a:lnTo>
                      <a:pt x="50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922;p46">
                <a:extLst>
                  <a:ext uri="{FF2B5EF4-FFF2-40B4-BE49-F238E27FC236}">
                    <a16:creationId xmlns:a16="http://schemas.microsoft.com/office/drawing/2014/main" id="{595380C6-6C56-3DDE-78E6-F997ABC8D9F4}"/>
                  </a:ext>
                </a:extLst>
              </p:cNvPr>
              <p:cNvSpPr/>
              <p:nvPr/>
            </p:nvSpPr>
            <p:spPr>
              <a:xfrm>
                <a:off x="7515850" y="2904918"/>
                <a:ext cx="84372" cy="218599"/>
              </a:xfrm>
              <a:custGeom>
                <a:avLst/>
                <a:gdLst/>
                <a:ahLst/>
                <a:cxnLst/>
                <a:rect l="l" t="t" r="r" b="b"/>
                <a:pathLst>
                  <a:path w="4165" h="10791" extrusionOk="0">
                    <a:moveTo>
                      <a:pt x="0" y="0"/>
                    </a:moveTo>
                    <a:lnTo>
                      <a:pt x="0" y="10790"/>
                    </a:lnTo>
                    <a:lnTo>
                      <a:pt x="4165" y="10790"/>
                    </a:lnTo>
                    <a:lnTo>
                      <a:pt x="41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923;p46">
                <a:extLst>
                  <a:ext uri="{FF2B5EF4-FFF2-40B4-BE49-F238E27FC236}">
                    <a16:creationId xmlns:a16="http://schemas.microsoft.com/office/drawing/2014/main" id="{980715BF-2CBE-0BC0-FEC1-A225DE780A67}"/>
                  </a:ext>
                </a:extLst>
              </p:cNvPr>
              <p:cNvSpPr/>
              <p:nvPr/>
            </p:nvSpPr>
            <p:spPr>
              <a:xfrm>
                <a:off x="6502347" y="3220773"/>
                <a:ext cx="1222257" cy="110241"/>
              </a:xfrm>
              <a:custGeom>
                <a:avLst/>
                <a:gdLst/>
                <a:ahLst/>
                <a:cxnLst/>
                <a:rect l="l" t="t" r="r" b="b"/>
                <a:pathLst>
                  <a:path w="60336" h="5442" extrusionOk="0">
                    <a:moveTo>
                      <a:pt x="0" y="1"/>
                    </a:moveTo>
                    <a:lnTo>
                      <a:pt x="0" y="5442"/>
                    </a:lnTo>
                    <a:lnTo>
                      <a:pt x="60335" y="5442"/>
                    </a:lnTo>
                    <a:lnTo>
                      <a:pt x="60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924;p46">
                <a:extLst>
                  <a:ext uri="{FF2B5EF4-FFF2-40B4-BE49-F238E27FC236}">
                    <a16:creationId xmlns:a16="http://schemas.microsoft.com/office/drawing/2014/main" id="{2E76ACED-6BB5-D268-C821-E46CED8733CF}"/>
                  </a:ext>
                </a:extLst>
              </p:cNvPr>
              <p:cNvSpPr/>
              <p:nvPr/>
            </p:nvSpPr>
            <p:spPr>
              <a:xfrm>
                <a:off x="6448766" y="2020090"/>
                <a:ext cx="1328183" cy="179198"/>
              </a:xfrm>
              <a:custGeom>
                <a:avLst/>
                <a:gdLst/>
                <a:ahLst/>
                <a:cxnLst/>
                <a:rect l="l" t="t" r="r" b="b"/>
                <a:pathLst>
                  <a:path w="65565" h="8846" extrusionOk="0">
                    <a:moveTo>
                      <a:pt x="1" y="1"/>
                    </a:moveTo>
                    <a:lnTo>
                      <a:pt x="1" y="8846"/>
                    </a:lnTo>
                    <a:lnTo>
                      <a:pt x="65564" y="8846"/>
                    </a:lnTo>
                    <a:lnTo>
                      <a:pt x="6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925;p46">
                <a:extLst>
                  <a:ext uri="{FF2B5EF4-FFF2-40B4-BE49-F238E27FC236}">
                    <a16:creationId xmlns:a16="http://schemas.microsoft.com/office/drawing/2014/main" id="{3BE874A0-2DB9-6791-6184-B069F6011932}"/>
                  </a:ext>
                </a:extLst>
              </p:cNvPr>
              <p:cNvSpPr/>
              <p:nvPr/>
            </p:nvSpPr>
            <p:spPr>
              <a:xfrm>
                <a:off x="6453688" y="1794726"/>
                <a:ext cx="1318318" cy="225385"/>
              </a:xfrm>
              <a:custGeom>
                <a:avLst/>
                <a:gdLst/>
                <a:ahLst/>
                <a:cxnLst/>
                <a:rect l="l" t="t" r="r" b="b"/>
                <a:pathLst>
                  <a:path w="65078" h="11126" extrusionOk="0">
                    <a:moveTo>
                      <a:pt x="10153" y="1"/>
                    </a:moveTo>
                    <a:lnTo>
                      <a:pt x="1" y="11126"/>
                    </a:lnTo>
                    <a:lnTo>
                      <a:pt x="65078" y="11126"/>
                    </a:lnTo>
                    <a:lnTo>
                      <a:pt x="553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926;p46">
                <a:extLst>
                  <a:ext uri="{FF2B5EF4-FFF2-40B4-BE49-F238E27FC236}">
                    <a16:creationId xmlns:a16="http://schemas.microsoft.com/office/drawing/2014/main" id="{68194D3C-8D99-6DB6-7A61-0B41FB5B7448}"/>
                  </a:ext>
                </a:extLst>
              </p:cNvPr>
              <p:cNvSpPr/>
              <p:nvPr/>
            </p:nvSpPr>
            <p:spPr>
              <a:xfrm>
                <a:off x="6813279" y="1665422"/>
                <a:ext cx="600372" cy="354689"/>
              </a:xfrm>
              <a:custGeom>
                <a:avLst/>
                <a:gdLst/>
                <a:ahLst/>
                <a:cxnLst/>
                <a:rect l="l" t="t" r="r" b="b"/>
                <a:pathLst>
                  <a:path w="29637" h="17509" extrusionOk="0">
                    <a:moveTo>
                      <a:pt x="14804" y="1"/>
                    </a:moveTo>
                    <a:lnTo>
                      <a:pt x="1" y="7782"/>
                    </a:lnTo>
                    <a:lnTo>
                      <a:pt x="1" y="17509"/>
                    </a:lnTo>
                    <a:lnTo>
                      <a:pt x="29637" y="17509"/>
                    </a:lnTo>
                    <a:lnTo>
                      <a:pt x="29637" y="7782"/>
                    </a:lnTo>
                    <a:lnTo>
                      <a:pt x="14804" y="1"/>
                    </a:lnTo>
                    <a:close/>
                  </a:path>
                </a:pathLst>
              </a:custGeom>
              <a:solidFill>
                <a:srgbClr val="EFC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927;p46">
                <a:extLst>
                  <a:ext uri="{FF2B5EF4-FFF2-40B4-BE49-F238E27FC236}">
                    <a16:creationId xmlns:a16="http://schemas.microsoft.com/office/drawing/2014/main" id="{1E25A518-D2AE-18F7-16AD-E4BACD8666CB}"/>
                  </a:ext>
                </a:extLst>
              </p:cNvPr>
              <p:cNvSpPr/>
              <p:nvPr/>
            </p:nvSpPr>
            <p:spPr>
              <a:xfrm>
                <a:off x="6993693" y="2869812"/>
                <a:ext cx="232779" cy="387323"/>
              </a:xfrm>
              <a:custGeom>
                <a:avLst/>
                <a:gdLst/>
                <a:ahLst/>
                <a:cxnLst/>
                <a:rect l="l" t="t" r="r" b="b"/>
                <a:pathLst>
                  <a:path w="11491" h="19120" extrusionOk="0">
                    <a:moveTo>
                      <a:pt x="1" y="0"/>
                    </a:moveTo>
                    <a:lnTo>
                      <a:pt x="1" y="19119"/>
                    </a:lnTo>
                    <a:lnTo>
                      <a:pt x="11490" y="19119"/>
                    </a:lnTo>
                    <a:lnTo>
                      <a:pt x="11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928;p46">
                <a:extLst>
                  <a:ext uri="{FF2B5EF4-FFF2-40B4-BE49-F238E27FC236}">
                    <a16:creationId xmlns:a16="http://schemas.microsoft.com/office/drawing/2014/main" id="{A6704D46-3194-A802-91AA-11BD27899331}"/>
                  </a:ext>
                </a:extLst>
              </p:cNvPr>
              <p:cNvSpPr/>
              <p:nvPr/>
            </p:nvSpPr>
            <p:spPr>
              <a:xfrm>
                <a:off x="6737557" y="1618020"/>
                <a:ext cx="750601" cy="256156"/>
              </a:xfrm>
              <a:custGeom>
                <a:avLst/>
                <a:gdLst/>
                <a:ahLst/>
                <a:cxnLst/>
                <a:rect l="l" t="t" r="r" b="b"/>
                <a:pathLst>
                  <a:path w="37053" h="12645" extrusionOk="0">
                    <a:moveTo>
                      <a:pt x="18542" y="0"/>
                    </a:moveTo>
                    <a:lnTo>
                      <a:pt x="0" y="12645"/>
                    </a:lnTo>
                    <a:lnTo>
                      <a:pt x="3040" y="12645"/>
                    </a:lnTo>
                    <a:lnTo>
                      <a:pt x="18359" y="2310"/>
                    </a:lnTo>
                    <a:lnTo>
                      <a:pt x="33770" y="12645"/>
                    </a:lnTo>
                    <a:lnTo>
                      <a:pt x="37053" y="12645"/>
                    </a:lnTo>
                    <a:lnTo>
                      <a:pt x="185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929;p46">
                <a:extLst>
                  <a:ext uri="{FF2B5EF4-FFF2-40B4-BE49-F238E27FC236}">
                    <a16:creationId xmlns:a16="http://schemas.microsoft.com/office/drawing/2014/main" id="{8AA29608-89BF-AFED-7005-B33F4EA150F8}"/>
                  </a:ext>
                </a:extLst>
              </p:cNvPr>
              <p:cNvSpPr/>
              <p:nvPr/>
            </p:nvSpPr>
            <p:spPr>
              <a:xfrm>
                <a:off x="7009088" y="1792882"/>
                <a:ext cx="85000" cy="132403"/>
              </a:xfrm>
              <a:custGeom>
                <a:avLst/>
                <a:gdLst/>
                <a:ahLst/>
                <a:cxnLst/>
                <a:rect l="l" t="t" r="r" b="b"/>
                <a:pathLst>
                  <a:path w="4196" h="6536" extrusionOk="0">
                    <a:moveTo>
                      <a:pt x="1" y="1"/>
                    </a:moveTo>
                    <a:lnTo>
                      <a:pt x="1" y="6536"/>
                    </a:lnTo>
                    <a:lnTo>
                      <a:pt x="4195" y="6536"/>
                    </a:lnTo>
                    <a:lnTo>
                      <a:pt x="41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930;p46">
                <a:extLst>
                  <a:ext uri="{FF2B5EF4-FFF2-40B4-BE49-F238E27FC236}">
                    <a16:creationId xmlns:a16="http://schemas.microsoft.com/office/drawing/2014/main" id="{F10A847C-43B2-4C8D-0962-2CF51B6F739B}"/>
                  </a:ext>
                </a:extLst>
              </p:cNvPr>
              <p:cNvSpPr/>
              <p:nvPr/>
            </p:nvSpPr>
            <p:spPr>
              <a:xfrm>
                <a:off x="7017090" y="1802120"/>
                <a:ext cx="68997" cy="116400"/>
              </a:xfrm>
              <a:custGeom>
                <a:avLst/>
                <a:gdLst/>
                <a:ahLst/>
                <a:cxnLst/>
                <a:rect l="l" t="t" r="r" b="b"/>
                <a:pathLst>
                  <a:path w="3406" h="5746" extrusionOk="0">
                    <a:moveTo>
                      <a:pt x="1" y="1"/>
                    </a:moveTo>
                    <a:lnTo>
                      <a:pt x="1" y="5745"/>
                    </a:lnTo>
                    <a:lnTo>
                      <a:pt x="3405" y="5745"/>
                    </a:lnTo>
                    <a:lnTo>
                      <a:pt x="3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931;p46">
                <a:extLst>
                  <a:ext uri="{FF2B5EF4-FFF2-40B4-BE49-F238E27FC236}">
                    <a16:creationId xmlns:a16="http://schemas.microsoft.com/office/drawing/2014/main" id="{4DBA29B5-8C66-8F22-69F2-0762466330E9}"/>
                  </a:ext>
                </a:extLst>
              </p:cNvPr>
              <p:cNvSpPr/>
              <p:nvPr/>
            </p:nvSpPr>
            <p:spPr>
              <a:xfrm>
                <a:off x="7118702" y="1794118"/>
                <a:ext cx="84372" cy="132403"/>
              </a:xfrm>
              <a:custGeom>
                <a:avLst/>
                <a:gdLst/>
                <a:ahLst/>
                <a:cxnLst/>
                <a:rect l="l" t="t" r="r" b="b"/>
                <a:pathLst>
                  <a:path w="4165" h="6536" extrusionOk="0">
                    <a:moveTo>
                      <a:pt x="0" y="0"/>
                    </a:moveTo>
                    <a:lnTo>
                      <a:pt x="0" y="6535"/>
                    </a:lnTo>
                    <a:lnTo>
                      <a:pt x="4164" y="6535"/>
                    </a:lnTo>
                    <a:lnTo>
                      <a:pt x="4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932;p46">
                <a:extLst>
                  <a:ext uri="{FF2B5EF4-FFF2-40B4-BE49-F238E27FC236}">
                    <a16:creationId xmlns:a16="http://schemas.microsoft.com/office/drawing/2014/main" id="{7C1A227A-1B45-364F-AAD9-4F778694C2A4}"/>
                  </a:ext>
                </a:extLst>
              </p:cNvPr>
              <p:cNvSpPr/>
              <p:nvPr/>
            </p:nvSpPr>
            <p:spPr>
              <a:xfrm>
                <a:off x="7126075" y="1802120"/>
                <a:ext cx="69605" cy="116400"/>
              </a:xfrm>
              <a:custGeom>
                <a:avLst/>
                <a:gdLst/>
                <a:ahLst/>
                <a:cxnLst/>
                <a:rect l="l" t="t" r="r" b="b"/>
                <a:pathLst>
                  <a:path w="3436" h="5746" extrusionOk="0">
                    <a:moveTo>
                      <a:pt x="1" y="1"/>
                    </a:moveTo>
                    <a:lnTo>
                      <a:pt x="1" y="5745"/>
                    </a:lnTo>
                    <a:lnTo>
                      <a:pt x="3436" y="5745"/>
                    </a:lnTo>
                    <a:lnTo>
                      <a:pt x="3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933;p46">
                <a:extLst>
                  <a:ext uri="{FF2B5EF4-FFF2-40B4-BE49-F238E27FC236}">
                    <a16:creationId xmlns:a16="http://schemas.microsoft.com/office/drawing/2014/main" id="{2D8E8D7A-094D-5CD0-9F2B-7F2172EF27F0}"/>
                  </a:ext>
                </a:extLst>
              </p:cNvPr>
              <p:cNvSpPr/>
              <p:nvPr/>
            </p:nvSpPr>
            <p:spPr>
              <a:xfrm>
                <a:off x="6969060" y="3252656"/>
                <a:ext cx="285124" cy="27733"/>
              </a:xfrm>
              <a:custGeom>
                <a:avLst/>
                <a:gdLst/>
                <a:ahLst/>
                <a:cxnLst/>
                <a:rect l="l" t="t" r="r" b="b"/>
                <a:pathLst>
                  <a:path w="14075" h="1369" extrusionOk="0">
                    <a:moveTo>
                      <a:pt x="1" y="1"/>
                    </a:moveTo>
                    <a:lnTo>
                      <a:pt x="1" y="1368"/>
                    </a:lnTo>
                    <a:lnTo>
                      <a:pt x="14074" y="1368"/>
                    </a:lnTo>
                    <a:lnTo>
                      <a:pt x="140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934;p46">
                <a:extLst>
                  <a:ext uri="{FF2B5EF4-FFF2-40B4-BE49-F238E27FC236}">
                    <a16:creationId xmlns:a16="http://schemas.microsoft.com/office/drawing/2014/main" id="{26B38915-797C-8D3E-08FF-99AB873CD9EA}"/>
                  </a:ext>
                </a:extLst>
              </p:cNvPr>
              <p:cNvSpPr/>
              <p:nvPr/>
            </p:nvSpPr>
            <p:spPr>
              <a:xfrm>
                <a:off x="7171655" y="3046416"/>
                <a:ext cx="35734" cy="35228"/>
              </a:xfrm>
              <a:custGeom>
                <a:avLst/>
                <a:gdLst/>
                <a:ahLst/>
                <a:cxnLst/>
                <a:rect l="l" t="t" r="r" b="b"/>
                <a:pathLst>
                  <a:path w="1764" h="1739" extrusionOk="0">
                    <a:moveTo>
                      <a:pt x="969" y="0"/>
                    </a:moveTo>
                    <a:cubicBezTo>
                      <a:pt x="940" y="0"/>
                      <a:pt x="911" y="2"/>
                      <a:pt x="882" y="6"/>
                    </a:cubicBezTo>
                    <a:cubicBezTo>
                      <a:pt x="426" y="6"/>
                      <a:pt x="0" y="371"/>
                      <a:pt x="0" y="857"/>
                    </a:cubicBezTo>
                    <a:cubicBezTo>
                      <a:pt x="0" y="1313"/>
                      <a:pt x="395" y="1739"/>
                      <a:pt x="882" y="1739"/>
                    </a:cubicBezTo>
                    <a:cubicBezTo>
                      <a:pt x="1338" y="1739"/>
                      <a:pt x="1763" y="1374"/>
                      <a:pt x="1763" y="857"/>
                    </a:cubicBezTo>
                    <a:cubicBezTo>
                      <a:pt x="1763" y="402"/>
                      <a:pt x="1391" y="0"/>
                      <a:pt x="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935;p46">
                <a:extLst>
                  <a:ext uri="{FF2B5EF4-FFF2-40B4-BE49-F238E27FC236}">
                    <a16:creationId xmlns:a16="http://schemas.microsoft.com/office/drawing/2014/main" id="{D63C8E0F-C6A9-F247-F3B8-D0B73EDED286}"/>
                  </a:ext>
                </a:extLst>
              </p:cNvPr>
              <p:cNvSpPr/>
              <p:nvPr/>
            </p:nvSpPr>
            <p:spPr>
              <a:xfrm>
                <a:off x="6574383" y="2058276"/>
                <a:ext cx="59739" cy="104063"/>
              </a:xfrm>
              <a:custGeom>
                <a:avLst/>
                <a:gdLst/>
                <a:ahLst/>
                <a:cxnLst/>
                <a:rect l="l" t="t" r="r" b="b"/>
                <a:pathLst>
                  <a:path w="2949" h="5137" extrusionOk="0">
                    <a:moveTo>
                      <a:pt x="0" y="0"/>
                    </a:moveTo>
                    <a:lnTo>
                      <a:pt x="0" y="5137"/>
                    </a:lnTo>
                    <a:lnTo>
                      <a:pt x="699" y="5137"/>
                    </a:lnTo>
                    <a:lnTo>
                      <a:pt x="699" y="2705"/>
                    </a:lnTo>
                    <a:lnTo>
                      <a:pt x="2736" y="2705"/>
                    </a:lnTo>
                    <a:lnTo>
                      <a:pt x="2736" y="2097"/>
                    </a:lnTo>
                    <a:lnTo>
                      <a:pt x="699" y="2097"/>
                    </a:lnTo>
                    <a:lnTo>
                      <a:pt x="699" y="608"/>
                    </a:lnTo>
                    <a:lnTo>
                      <a:pt x="2949" y="608"/>
                    </a:lnTo>
                    <a:lnTo>
                      <a:pt x="2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936;p46">
                <a:extLst>
                  <a:ext uri="{FF2B5EF4-FFF2-40B4-BE49-F238E27FC236}">
                    <a16:creationId xmlns:a16="http://schemas.microsoft.com/office/drawing/2014/main" id="{EA0E6720-F128-AE3D-596E-9E708C494F2D}"/>
                  </a:ext>
                </a:extLst>
              </p:cNvPr>
              <p:cNvSpPr/>
              <p:nvPr/>
            </p:nvSpPr>
            <p:spPr>
              <a:xfrm>
                <a:off x="6656263" y="2058276"/>
                <a:ext cx="14201" cy="104063"/>
              </a:xfrm>
              <a:custGeom>
                <a:avLst/>
                <a:gdLst/>
                <a:ahLst/>
                <a:cxnLst/>
                <a:rect l="l" t="t" r="r" b="b"/>
                <a:pathLst>
                  <a:path w="701" h="5137" extrusionOk="0">
                    <a:moveTo>
                      <a:pt x="1" y="0"/>
                    </a:moveTo>
                    <a:lnTo>
                      <a:pt x="1" y="5137"/>
                    </a:lnTo>
                    <a:lnTo>
                      <a:pt x="700" y="5137"/>
                    </a:ln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937;p46">
                <a:extLst>
                  <a:ext uri="{FF2B5EF4-FFF2-40B4-BE49-F238E27FC236}">
                    <a16:creationId xmlns:a16="http://schemas.microsoft.com/office/drawing/2014/main" id="{8E2219D3-80C6-09BE-4D80-9CBFA0974093}"/>
                  </a:ext>
                </a:extLst>
              </p:cNvPr>
              <p:cNvSpPr/>
              <p:nvPr/>
            </p:nvSpPr>
            <p:spPr>
              <a:xfrm>
                <a:off x="6698764" y="2058276"/>
                <a:ext cx="80686" cy="104063"/>
              </a:xfrm>
              <a:custGeom>
                <a:avLst/>
                <a:gdLst/>
                <a:ahLst/>
                <a:cxnLst/>
                <a:rect l="l" t="t" r="r" b="b"/>
                <a:pathLst>
                  <a:path w="3983" h="5137" extrusionOk="0">
                    <a:moveTo>
                      <a:pt x="1550" y="578"/>
                    </a:moveTo>
                    <a:cubicBezTo>
                      <a:pt x="1885" y="578"/>
                      <a:pt x="2128" y="669"/>
                      <a:pt x="2310" y="821"/>
                    </a:cubicBezTo>
                    <a:cubicBezTo>
                      <a:pt x="2493" y="973"/>
                      <a:pt x="2553" y="1186"/>
                      <a:pt x="2553" y="1489"/>
                    </a:cubicBezTo>
                    <a:cubicBezTo>
                      <a:pt x="2553" y="1793"/>
                      <a:pt x="2493" y="2006"/>
                      <a:pt x="2310" y="2158"/>
                    </a:cubicBezTo>
                    <a:cubicBezTo>
                      <a:pt x="2128" y="2341"/>
                      <a:pt x="1885" y="2401"/>
                      <a:pt x="1550" y="2401"/>
                    </a:cubicBezTo>
                    <a:lnTo>
                      <a:pt x="669" y="2401"/>
                    </a:lnTo>
                    <a:lnTo>
                      <a:pt x="669" y="578"/>
                    </a:lnTo>
                    <a:close/>
                    <a:moveTo>
                      <a:pt x="0" y="0"/>
                    </a:moveTo>
                    <a:lnTo>
                      <a:pt x="0" y="5137"/>
                    </a:lnTo>
                    <a:lnTo>
                      <a:pt x="669" y="5137"/>
                    </a:lnTo>
                    <a:lnTo>
                      <a:pt x="669" y="2979"/>
                    </a:lnTo>
                    <a:lnTo>
                      <a:pt x="1429" y="2979"/>
                    </a:lnTo>
                    <a:cubicBezTo>
                      <a:pt x="1702" y="2979"/>
                      <a:pt x="1915" y="3040"/>
                      <a:pt x="2098" y="3131"/>
                    </a:cubicBezTo>
                    <a:cubicBezTo>
                      <a:pt x="2250" y="3252"/>
                      <a:pt x="2402" y="3496"/>
                      <a:pt x="2584" y="3830"/>
                    </a:cubicBezTo>
                    <a:lnTo>
                      <a:pt x="3253" y="5137"/>
                    </a:lnTo>
                    <a:lnTo>
                      <a:pt x="3982" y="5137"/>
                    </a:lnTo>
                    <a:lnTo>
                      <a:pt x="3283" y="3739"/>
                    </a:lnTo>
                    <a:cubicBezTo>
                      <a:pt x="3131" y="3435"/>
                      <a:pt x="3009" y="3222"/>
                      <a:pt x="2857" y="3070"/>
                    </a:cubicBezTo>
                    <a:cubicBezTo>
                      <a:pt x="2705" y="2888"/>
                      <a:pt x="2584" y="2796"/>
                      <a:pt x="2432" y="2736"/>
                    </a:cubicBezTo>
                    <a:cubicBezTo>
                      <a:pt x="2705" y="2645"/>
                      <a:pt x="2918" y="2493"/>
                      <a:pt x="3070" y="2280"/>
                    </a:cubicBezTo>
                    <a:cubicBezTo>
                      <a:pt x="3222" y="2067"/>
                      <a:pt x="3313" y="1824"/>
                      <a:pt x="3313" y="1489"/>
                    </a:cubicBezTo>
                    <a:cubicBezTo>
                      <a:pt x="3313" y="1003"/>
                      <a:pt x="3161" y="638"/>
                      <a:pt x="2857" y="365"/>
                    </a:cubicBezTo>
                    <a:cubicBezTo>
                      <a:pt x="2584" y="122"/>
                      <a:pt x="2128"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938;p46">
                <a:extLst>
                  <a:ext uri="{FF2B5EF4-FFF2-40B4-BE49-F238E27FC236}">
                    <a16:creationId xmlns:a16="http://schemas.microsoft.com/office/drawing/2014/main" id="{C87920E4-EE1F-E1DB-16D5-037646B47C45}"/>
                  </a:ext>
                </a:extLst>
              </p:cNvPr>
              <p:cNvSpPr/>
              <p:nvPr/>
            </p:nvSpPr>
            <p:spPr>
              <a:xfrm>
                <a:off x="6797276" y="2058276"/>
                <a:ext cx="67133" cy="104063"/>
              </a:xfrm>
              <a:custGeom>
                <a:avLst/>
                <a:gdLst/>
                <a:ahLst/>
                <a:cxnLst/>
                <a:rect l="l" t="t" r="r" b="b"/>
                <a:pathLst>
                  <a:path w="3314" h="5137" extrusionOk="0">
                    <a:moveTo>
                      <a:pt x="1" y="0"/>
                    </a:moveTo>
                    <a:lnTo>
                      <a:pt x="1" y="5137"/>
                    </a:lnTo>
                    <a:lnTo>
                      <a:pt x="3314" y="5137"/>
                    </a:lnTo>
                    <a:lnTo>
                      <a:pt x="3314" y="4559"/>
                    </a:lnTo>
                    <a:lnTo>
                      <a:pt x="700" y="4559"/>
                    </a:lnTo>
                    <a:lnTo>
                      <a:pt x="700" y="2705"/>
                    </a:lnTo>
                    <a:lnTo>
                      <a:pt x="3162" y="2705"/>
                    </a:lnTo>
                    <a:lnTo>
                      <a:pt x="3162" y="2128"/>
                    </a:lnTo>
                    <a:lnTo>
                      <a:pt x="700" y="2128"/>
                    </a:lnTo>
                    <a:lnTo>
                      <a:pt x="700" y="608"/>
                    </a:lnTo>
                    <a:lnTo>
                      <a:pt x="3253" y="608"/>
                    </a:lnTo>
                    <a:lnTo>
                      <a:pt x="3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939;p46">
                <a:extLst>
                  <a:ext uri="{FF2B5EF4-FFF2-40B4-BE49-F238E27FC236}">
                    <a16:creationId xmlns:a16="http://schemas.microsoft.com/office/drawing/2014/main" id="{D94459FD-B911-E06D-6F7C-3F9994E06187}"/>
                  </a:ext>
                </a:extLst>
              </p:cNvPr>
              <p:cNvSpPr/>
              <p:nvPr/>
            </p:nvSpPr>
            <p:spPr>
              <a:xfrm>
                <a:off x="6928423" y="2056412"/>
                <a:ext cx="73292" cy="107790"/>
              </a:xfrm>
              <a:custGeom>
                <a:avLst/>
                <a:gdLst/>
                <a:ahLst/>
                <a:cxnLst/>
                <a:rect l="l" t="t" r="r" b="b"/>
                <a:pathLst>
                  <a:path w="3618" h="5321" extrusionOk="0">
                    <a:moveTo>
                      <a:pt x="1794" y="1"/>
                    </a:moveTo>
                    <a:cubicBezTo>
                      <a:pt x="1247" y="1"/>
                      <a:pt x="791" y="153"/>
                      <a:pt x="457" y="396"/>
                    </a:cubicBezTo>
                    <a:cubicBezTo>
                      <a:pt x="153" y="670"/>
                      <a:pt x="1" y="1034"/>
                      <a:pt x="1" y="1460"/>
                    </a:cubicBezTo>
                    <a:cubicBezTo>
                      <a:pt x="1" y="1855"/>
                      <a:pt x="122" y="2159"/>
                      <a:pt x="335" y="2402"/>
                    </a:cubicBezTo>
                    <a:cubicBezTo>
                      <a:pt x="578" y="2615"/>
                      <a:pt x="943" y="2767"/>
                      <a:pt x="1460" y="2888"/>
                    </a:cubicBezTo>
                    <a:lnTo>
                      <a:pt x="1885" y="2949"/>
                    </a:lnTo>
                    <a:cubicBezTo>
                      <a:pt x="2250" y="3040"/>
                      <a:pt x="2493" y="3132"/>
                      <a:pt x="2645" y="3284"/>
                    </a:cubicBezTo>
                    <a:cubicBezTo>
                      <a:pt x="2797" y="3405"/>
                      <a:pt x="2888" y="3618"/>
                      <a:pt x="2888" y="3861"/>
                    </a:cubicBezTo>
                    <a:cubicBezTo>
                      <a:pt x="2888" y="4165"/>
                      <a:pt x="2767" y="4378"/>
                      <a:pt x="2554" y="4530"/>
                    </a:cubicBezTo>
                    <a:cubicBezTo>
                      <a:pt x="2341" y="4682"/>
                      <a:pt x="2037" y="4773"/>
                      <a:pt x="1642" y="4773"/>
                    </a:cubicBezTo>
                    <a:cubicBezTo>
                      <a:pt x="1369" y="4773"/>
                      <a:pt x="1125" y="4743"/>
                      <a:pt x="852" y="4651"/>
                    </a:cubicBezTo>
                    <a:cubicBezTo>
                      <a:pt x="578" y="4560"/>
                      <a:pt x="305" y="4439"/>
                      <a:pt x="1" y="4287"/>
                    </a:cubicBezTo>
                    <a:lnTo>
                      <a:pt x="1" y="5016"/>
                    </a:lnTo>
                    <a:cubicBezTo>
                      <a:pt x="305" y="5107"/>
                      <a:pt x="578" y="5199"/>
                      <a:pt x="852" y="5259"/>
                    </a:cubicBezTo>
                    <a:cubicBezTo>
                      <a:pt x="1125" y="5290"/>
                      <a:pt x="1399" y="5320"/>
                      <a:pt x="1642" y="5320"/>
                    </a:cubicBezTo>
                    <a:cubicBezTo>
                      <a:pt x="2281" y="5320"/>
                      <a:pt x="2767" y="5199"/>
                      <a:pt x="3101" y="4955"/>
                    </a:cubicBezTo>
                    <a:cubicBezTo>
                      <a:pt x="3436" y="4682"/>
                      <a:pt x="3618" y="4317"/>
                      <a:pt x="3618" y="3831"/>
                    </a:cubicBezTo>
                    <a:cubicBezTo>
                      <a:pt x="3618" y="3405"/>
                      <a:pt x="3466" y="3071"/>
                      <a:pt x="3223" y="2828"/>
                    </a:cubicBezTo>
                    <a:cubicBezTo>
                      <a:pt x="2980" y="2585"/>
                      <a:pt x="2615" y="2402"/>
                      <a:pt x="2098" y="2311"/>
                    </a:cubicBezTo>
                    <a:lnTo>
                      <a:pt x="1673" y="2220"/>
                    </a:lnTo>
                    <a:cubicBezTo>
                      <a:pt x="1277" y="2129"/>
                      <a:pt x="1034" y="2037"/>
                      <a:pt x="882" y="1946"/>
                    </a:cubicBezTo>
                    <a:cubicBezTo>
                      <a:pt x="761" y="1825"/>
                      <a:pt x="700" y="1642"/>
                      <a:pt x="700" y="1430"/>
                    </a:cubicBezTo>
                    <a:cubicBezTo>
                      <a:pt x="700" y="1156"/>
                      <a:pt x="791" y="943"/>
                      <a:pt x="1004" y="791"/>
                    </a:cubicBezTo>
                    <a:cubicBezTo>
                      <a:pt x="1217" y="639"/>
                      <a:pt x="1490" y="578"/>
                      <a:pt x="1885" y="578"/>
                    </a:cubicBezTo>
                    <a:cubicBezTo>
                      <a:pt x="2098" y="578"/>
                      <a:pt x="2311" y="609"/>
                      <a:pt x="2554" y="670"/>
                    </a:cubicBezTo>
                    <a:cubicBezTo>
                      <a:pt x="2797" y="730"/>
                      <a:pt x="3040" y="822"/>
                      <a:pt x="3284" y="943"/>
                    </a:cubicBezTo>
                    <a:lnTo>
                      <a:pt x="3284" y="274"/>
                    </a:lnTo>
                    <a:cubicBezTo>
                      <a:pt x="3040" y="183"/>
                      <a:pt x="2767" y="122"/>
                      <a:pt x="2524" y="62"/>
                    </a:cubicBezTo>
                    <a:cubicBezTo>
                      <a:pt x="2281" y="31"/>
                      <a:pt x="2037" y="1"/>
                      <a:pt x="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940;p46">
                <a:extLst>
                  <a:ext uri="{FF2B5EF4-FFF2-40B4-BE49-F238E27FC236}">
                    <a16:creationId xmlns:a16="http://schemas.microsoft.com/office/drawing/2014/main" id="{0365284D-B6CD-C2A4-F8A0-FD661BD97F7A}"/>
                  </a:ext>
                </a:extLst>
              </p:cNvPr>
              <p:cNvSpPr/>
              <p:nvPr/>
            </p:nvSpPr>
            <p:spPr>
              <a:xfrm>
                <a:off x="7009088" y="2058276"/>
                <a:ext cx="87452" cy="104063"/>
              </a:xfrm>
              <a:custGeom>
                <a:avLst/>
                <a:gdLst/>
                <a:ahLst/>
                <a:cxnLst/>
                <a:rect l="l" t="t" r="r" b="b"/>
                <a:pathLst>
                  <a:path w="4317" h="5137" extrusionOk="0">
                    <a:moveTo>
                      <a:pt x="1" y="0"/>
                    </a:moveTo>
                    <a:lnTo>
                      <a:pt x="1" y="608"/>
                    </a:lnTo>
                    <a:lnTo>
                      <a:pt x="1824" y="608"/>
                    </a:lnTo>
                    <a:lnTo>
                      <a:pt x="1824" y="5137"/>
                    </a:lnTo>
                    <a:lnTo>
                      <a:pt x="2524" y="5137"/>
                    </a:lnTo>
                    <a:lnTo>
                      <a:pt x="2524" y="608"/>
                    </a:lnTo>
                    <a:lnTo>
                      <a:pt x="4317" y="608"/>
                    </a:lnTo>
                    <a:lnTo>
                      <a:pt x="43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941;p46">
                <a:extLst>
                  <a:ext uri="{FF2B5EF4-FFF2-40B4-BE49-F238E27FC236}">
                    <a16:creationId xmlns:a16="http://schemas.microsoft.com/office/drawing/2014/main" id="{8281E7C2-DD1E-EDC2-6A5B-3E787C6EF05A}"/>
                  </a:ext>
                </a:extLst>
              </p:cNvPr>
              <p:cNvSpPr/>
              <p:nvPr/>
            </p:nvSpPr>
            <p:spPr>
              <a:xfrm>
                <a:off x="7086675" y="2058276"/>
                <a:ext cx="94846" cy="104063"/>
              </a:xfrm>
              <a:custGeom>
                <a:avLst/>
                <a:gdLst/>
                <a:ahLst/>
                <a:cxnLst/>
                <a:rect l="l" t="t" r="r" b="b"/>
                <a:pathLst>
                  <a:path w="4682" h="5137" extrusionOk="0">
                    <a:moveTo>
                      <a:pt x="2341" y="699"/>
                    </a:moveTo>
                    <a:lnTo>
                      <a:pt x="3283" y="3252"/>
                    </a:lnTo>
                    <a:lnTo>
                      <a:pt x="1399" y="3252"/>
                    </a:lnTo>
                    <a:lnTo>
                      <a:pt x="2341" y="699"/>
                    </a:lnTo>
                    <a:close/>
                    <a:moveTo>
                      <a:pt x="1946" y="0"/>
                    </a:moveTo>
                    <a:lnTo>
                      <a:pt x="1" y="5137"/>
                    </a:lnTo>
                    <a:lnTo>
                      <a:pt x="730" y="5137"/>
                    </a:lnTo>
                    <a:lnTo>
                      <a:pt x="1186" y="3830"/>
                    </a:lnTo>
                    <a:lnTo>
                      <a:pt x="3496" y="3830"/>
                    </a:lnTo>
                    <a:lnTo>
                      <a:pt x="3952" y="5137"/>
                    </a:lnTo>
                    <a:lnTo>
                      <a:pt x="4681" y="5137"/>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942;p46">
                <a:extLst>
                  <a:ext uri="{FF2B5EF4-FFF2-40B4-BE49-F238E27FC236}">
                    <a16:creationId xmlns:a16="http://schemas.microsoft.com/office/drawing/2014/main" id="{07A60D03-B616-055A-1A88-4B09CEC297F2}"/>
                  </a:ext>
                </a:extLst>
              </p:cNvPr>
              <p:cNvSpPr/>
              <p:nvPr/>
            </p:nvSpPr>
            <p:spPr>
              <a:xfrm>
                <a:off x="7171027" y="2058276"/>
                <a:ext cx="88080" cy="104063"/>
              </a:xfrm>
              <a:custGeom>
                <a:avLst/>
                <a:gdLst/>
                <a:ahLst/>
                <a:cxnLst/>
                <a:rect l="l" t="t" r="r" b="b"/>
                <a:pathLst>
                  <a:path w="4348" h="5137" extrusionOk="0">
                    <a:moveTo>
                      <a:pt x="1" y="0"/>
                    </a:moveTo>
                    <a:lnTo>
                      <a:pt x="1" y="608"/>
                    </a:lnTo>
                    <a:lnTo>
                      <a:pt x="1825" y="608"/>
                    </a:lnTo>
                    <a:lnTo>
                      <a:pt x="1825" y="5137"/>
                    </a:lnTo>
                    <a:lnTo>
                      <a:pt x="2524" y="5137"/>
                    </a:lnTo>
                    <a:lnTo>
                      <a:pt x="2524" y="608"/>
                    </a:lnTo>
                    <a:lnTo>
                      <a:pt x="4347" y="608"/>
                    </a:lnTo>
                    <a:lnTo>
                      <a:pt x="4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943;p46">
                <a:extLst>
                  <a:ext uri="{FF2B5EF4-FFF2-40B4-BE49-F238E27FC236}">
                    <a16:creationId xmlns:a16="http://schemas.microsoft.com/office/drawing/2014/main" id="{7C0FE727-17FF-2511-04D4-558A1ED4D216}"/>
                  </a:ext>
                </a:extLst>
              </p:cNvPr>
              <p:cNvSpPr/>
              <p:nvPr/>
            </p:nvSpPr>
            <p:spPr>
              <a:xfrm>
                <a:off x="7272638" y="2058276"/>
                <a:ext cx="14180" cy="104063"/>
              </a:xfrm>
              <a:custGeom>
                <a:avLst/>
                <a:gdLst/>
                <a:ahLst/>
                <a:cxnLst/>
                <a:rect l="l" t="t" r="r" b="b"/>
                <a:pathLst>
                  <a:path w="700" h="5137" extrusionOk="0">
                    <a:moveTo>
                      <a:pt x="0" y="0"/>
                    </a:moveTo>
                    <a:lnTo>
                      <a:pt x="0" y="5137"/>
                    </a:lnTo>
                    <a:lnTo>
                      <a:pt x="699" y="5137"/>
                    </a:lnTo>
                    <a:lnTo>
                      <a:pt x="6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944;p46">
                <a:extLst>
                  <a:ext uri="{FF2B5EF4-FFF2-40B4-BE49-F238E27FC236}">
                    <a16:creationId xmlns:a16="http://schemas.microsoft.com/office/drawing/2014/main" id="{FCC405B5-BFD5-F442-1622-9AAE833915D9}"/>
                  </a:ext>
                </a:extLst>
              </p:cNvPr>
              <p:cNvSpPr/>
              <p:nvPr/>
            </p:nvSpPr>
            <p:spPr>
              <a:xfrm>
                <a:off x="7308960" y="2056412"/>
                <a:ext cx="96081" cy="107790"/>
              </a:xfrm>
              <a:custGeom>
                <a:avLst/>
                <a:gdLst/>
                <a:ahLst/>
                <a:cxnLst/>
                <a:rect l="l" t="t" r="r" b="b"/>
                <a:pathLst>
                  <a:path w="4743" h="5321" extrusionOk="0">
                    <a:moveTo>
                      <a:pt x="2371" y="578"/>
                    </a:moveTo>
                    <a:cubicBezTo>
                      <a:pt x="2888" y="578"/>
                      <a:pt x="3283" y="761"/>
                      <a:pt x="3557" y="1126"/>
                    </a:cubicBezTo>
                    <a:cubicBezTo>
                      <a:pt x="3861" y="1521"/>
                      <a:pt x="4013" y="2037"/>
                      <a:pt x="4013" y="2676"/>
                    </a:cubicBezTo>
                    <a:cubicBezTo>
                      <a:pt x="4013" y="3314"/>
                      <a:pt x="3861" y="3831"/>
                      <a:pt x="3557" y="4196"/>
                    </a:cubicBezTo>
                    <a:cubicBezTo>
                      <a:pt x="3283" y="4591"/>
                      <a:pt x="2888" y="4773"/>
                      <a:pt x="2371" y="4773"/>
                    </a:cubicBezTo>
                    <a:cubicBezTo>
                      <a:pt x="1855" y="4773"/>
                      <a:pt x="1459" y="4591"/>
                      <a:pt x="1155" y="4196"/>
                    </a:cubicBezTo>
                    <a:cubicBezTo>
                      <a:pt x="882" y="3831"/>
                      <a:pt x="730" y="3314"/>
                      <a:pt x="730" y="2676"/>
                    </a:cubicBezTo>
                    <a:cubicBezTo>
                      <a:pt x="730" y="2037"/>
                      <a:pt x="882" y="1521"/>
                      <a:pt x="1155" y="1126"/>
                    </a:cubicBezTo>
                    <a:cubicBezTo>
                      <a:pt x="1459" y="761"/>
                      <a:pt x="1855" y="578"/>
                      <a:pt x="2371" y="578"/>
                    </a:cubicBezTo>
                    <a:close/>
                    <a:moveTo>
                      <a:pt x="2371" y="1"/>
                    </a:moveTo>
                    <a:cubicBezTo>
                      <a:pt x="1642" y="1"/>
                      <a:pt x="1064" y="244"/>
                      <a:pt x="639" y="730"/>
                    </a:cubicBezTo>
                    <a:cubicBezTo>
                      <a:pt x="213" y="1217"/>
                      <a:pt x="0" y="1855"/>
                      <a:pt x="0" y="2676"/>
                    </a:cubicBezTo>
                    <a:cubicBezTo>
                      <a:pt x="0" y="3496"/>
                      <a:pt x="213" y="4135"/>
                      <a:pt x="639" y="4621"/>
                    </a:cubicBezTo>
                    <a:cubicBezTo>
                      <a:pt x="1064" y="5077"/>
                      <a:pt x="1642" y="5320"/>
                      <a:pt x="2371" y="5320"/>
                    </a:cubicBezTo>
                    <a:cubicBezTo>
                      <a:pt x="3101" y="5320"/>
                      <a:pt x="3678" y="5077"/>
                      <a:pt x="4104" y="4621"/>
                    </a:cubicBezTo>
                    <a:cubicBezTo>
                      <a:pt x="4529" y="4135"/>
                      <a:pt x="4742" y="3496"/>
                      <a:pt x="4742" y="2676"/>
                    </a:cubicBezTo>
                    <a:cubicBezTo>
                      <a:pt x="4742" y="1855"/>
                      <a:pt x="4529" y="1217"/>
                      <a:pt x="4104" y="730"/>
                    </a:cubicBezTo>
                    <a:cubicBezTo>
                      <a:pt x="3678" y="244"/>
                      <a:pt x="3101" y="1"/>
                      <a:pt x="2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945;p46">
                <a:extLst>
                  <a:ext uri="{FF2B5EF4-FFF2-40B4-BE49-F238E27FC236}">
                    <a16:creationId xmlns:a16="http://schemas.microsoft.com/office/drawing/2014/main" id="{63BFC562-1034-39AA-42AE-2879FB550B77}"/>
                  </a:ext>
                </a:extLst>
              </p:cNvPr>
              <p:cNvSpPr/>
              <p:nvPr/>
            </p:nvSpPr>
            <p:spPr>
              <a:xfrm>
                <a:off x="7427183" y="2058276"/>
                <a:ext cx="78214" cy="104063"/>
              </a:xfrm>
              <a:custGeom>
                <a:avLst/>
                <a:gdLst/>
                <a:ahLst/>
                <a:cxnLst/>
                <a:rect l="l" t="t" r="r" b="b"/>
                <a:pathLst>
                  <a:path w="3861" h="5137" extrusionOk="0">
                    <a:moveTo>
                      <a:pt x="0" y="0"/>
                    </a:moveTo>
                    <a:lnTo>
                      <a:pt x="0" y="5137"/>
                    </a:lnTo>
                    <a:lnTo>
                      <a:pt x="669" y="5137"/>
                    </a:lnTo>
                    <a:lnTo>
                      <a:pt x="669" y="851"/>
                    </a:lnTo>
                    <a:lnTo>
                      <a:pt x="2949" y="5137"/>
                    </a:lnTo>
                    <a:lnTo>
                      <a:pt x="3861" y="5137"/>
                    </a:lnTo>
                    <a:lnTo>
                      <a:pt x="3861" y="0"/>
                    </a:lnTo>
                    <a:lnTo>
                      <a:pt x="3192" y="0"/>
                    </a:lnTo>
                    <a:lnTo>
                      <a:pt x="3192" y="4316"/>
                    </a:lnTo>
                    <a:lnTo>
                      <a:pt x="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946;p46">
                <a:extLst>
                  <a:ext uri="{FF2B5EF4-FFF2-40B4-BE49-F238E27FC236}">
                    <a16:creationId xmlns:a16="http://schemas.microsoft.com/office/drawing/2014/main" id="{B45277AA-D07C-D7AE-530B-5397CAAB29B3}"/>
                  </a:ext>
                </a:extLst>
              </p:cNvPr>
              <p:cNvSpPr/>
              <p:nvPr/>
            </p:nvSpPr>
            <p:spPr>
              <a:xfrm>
                <a:off x="6951820" y="2481901"/>
                <a:ext cx="308501" cy="255548"/>
              </a:xfrm>
              <a:custGeom>
                <a:avLst/>
                <a:gdLst/>
                <a:ahLst/>
                <a:cxnLst/>
                <a:rect l="l" t="t" r="r" b="b"/>
                <a:pathLst>
                  <a:path w="15229" h="12615" extrusionOk="0">
                    <a:moveTo>
                      <a:pt x="6232" y="0"/>
                    </a:moveTo>
                    <a:lnTo>
                      <a:pt x="6232" y="0"/>
                    </a:lnTo>
                    <a:cubicBezTo>
                      <a:pt x="6840" y="2280"/>
                      <a:pt x="4287" y="4195"/>
                      <a:pt x="4287" y="4195"/>
                    </a:cubicBezTo>
                    <a:cubicBezTo>
                      <a:pt x="1" y="9392"/>
                      <a:pt x="5685" y="12614"/>
                      <a:pt x="5685" y="12614"/>
                    </a:cubicBezTo>
                    <a:cubicBezTo>
                      <a:pt x="5047" y="10001"/>
                      <a:pt x="6931" y="8207"/>
                      <a:pt x="6931" y="8207"/>
                    </a:cubicBezTo>
                    <a:lnTo>
                      <a:pt x="6931" y="8207"/>
                    </a:lnTo>
                    <a:cubicBezTo>
                      <a:pt x="6688" y="10791"/>
                      <a:pt x="9606" y="12614"/>
                      <a:pt x="9606" y="12614"/>
                    </a:cubicBezTo>
                    <a:cubicBezTo>
                      <a:pt x="15229" y="9514"/>
                      <a:pt x="11248" y="3314"/>
                      <a:pt x="11247" y="3313"/>
                    </a:cubicBezTo>
                    <a:lnTo>
                      <a:pt x="11247" y="3313"/>
                    </a:lnTo>
                    <a:cubicBezTo>
                      <a:pt x="10700" y="4955"/>
                      <a:pt x="8816" y="6019"/>
                      <a:pt x="8816" y="6019"/>
                    </a:cubicBezTo>
                    <a:cubicBezTo>
                      <a:pt x="9758" y="1399"/>
                      <a:pt x="6232" y="0"/>
                      <a:pt x="6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947;p46">
                <a:extLst>
                  <a:ext uri="{FF2B5EF4-FFF2-40B4-BE49-F238E27FC236}">
                    <a16:creationId xmlns:a16="http://schemas.microsoft.com/office/drawing/2014/main" id="{FF5C99CE-A0FC-03A8-73FC-8ED8CA32F427}"/>
                  </a:ext>
                </a:extLst>
              </p:cNvPr>
              <p:cNvSpPr/>
              <p:nvPr/>
            </p:nvSpPr>
            <p:spPr>
              <a:xfrm>
                <a:off x="7716582" y="2720797"/>
                <a:ext cx="71448" cy="73292"/>
              </a:xfrm>
              <a:custGeom>
                <a:avLst/>
                <a:gdLst/>
                <a:ahLst/>
                <a:cxnLst/>
                <a:rect l="l" t="t" r="r" b="b"/>
                <a:pathLst>
                  <a:path w="3527" h="3618" extrusionOk="0">
                    <a:moveTo>
                      <a:pt x="3405" y="1"/>
                    </a:moveTo>
                    <a:cubicBezTo>
                      <a:pt x="3344" y="1"/>
                      <a:pt x="3313" y="31"/>
                      <a:pt x="3313" y="92"/>
                    </a:cubicBezTo>
                    <a:cubicBezTo>
                      <a:pt x="3222" y="3071"/>
                      <a:pt x="791" y="3344"/>
                      <a:pt x="244" y="3375"/>
                    </a:cubicBezTo>
                    <a:lnTo>
                      <a:pt x="244" y="2615"/>
                    </a:lnTo>
                    <a:cubicBezTo>
                      <a:pt x="244" y="2524"/>
                      <a:pt x="183" y="2493"/>
                      <a:pt x="122" y="2493"/>
                    </a:cubicBezTo>
                    <a:cubicBezTo>
                      <a:pt x="31" y="2493"/>
                      <a:pt x="0" y="2524"/>
                      <a:pt x="0" y="2615"/>
                    </a:cubicBezTo>
                    <a:lnTo>
                      <a:pt x="0" y="3496"/>
                    </a:lnTo>
                    <a:cubicBezTo>
                      <a:pt x="0" y="3557"/>
                      <a:pt x="31" y="3618"/>
                      <a:pt x="122" y="3618"/>
                    </a:cubicBezTo>
                    <a:cubicBezTo>
                      <a:pt x="183" y="3618"/>
                      <a:pt x="3405" y="3557"/>
                      <a:pt x="3526" y="92"/>
                    </a:cubicBezTo>
                    <a:cubicBezTo>
                      <a:pt x="3526" y="31"/>
                      <a:pt x="3496" y="1"/>
                      <a:pt x="3405" y="1"/>
                    </a:cubicBezTo>
                    <a:close/>
                  </a:path>
                </a:pathLst>
              </a:custGeom>
              <a:solidFill>
                <a:srgbClr val="323D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948;p46">
                <a:extLst>
                  <a:ext uri="{FF2B5EF4-FFF2-40B4-BE49-F238E27FC236}">
                    <a16:creationId xmlns:a16="http://schemas.microsoft.com/office/drawing/2014/main" id="{D1693350-9532-ACFD-5C07-AFC119F5D813}"/>
                  </a:ext>
                </a:extLst>
              </p:cNvPr>
              <p:cNvSpPr/>
              <p:nvPr/>
            </p:nvSpPr>
            <p:spPr>
              <a:xfrm>
                <a:off x="7781851" y="2718346"/>
                <a:ext cx="8022" cy="6179"/>
              </a:xfrm>
              <a:custGeom>
                <a:avLst/>
                <a:gdLst/>
                <a:ahLst/>
                <a:cxnLst/>
                <a:rect l="l" t="t" r="r" b="b"/>
                <a:pathLst>
                  <a:path w="396" h="305" extrusionOk="0">
                    <a:moveTo>
                      <a:pt x="122" y="0"/>
                    </a:moveTo>
                    <a:cubicBezTo>
                      <a:pt x="61" y="0"/>
                      <a:pt x="0" y="31"/>
                      <a:pt x="0" y="122"/>
                    </a:cubicBezTo>
                    <a:lnTo>
                      <a:pt x="0" y="183"/>
                    </a:lnTo>
                    <a:cubicBezTo>
                      <a:pt x="0" y="274"/>
                      <a:pt x="61" y="304"/>
                      <a:pt x="122" y="304"/>
                    </a:cubicBezTo>
                    <a:lnTo>
                      <a:pt x="274" y="304"/>
                    </a:lnTo>
                    <a:cubicBezTo>
                      <a:pt x="365" y="304"/>
                      <a:pt x="395" y="274"/>
                      <a:pt x="395" y="183"/>
                    </a:cubicBezTo>
                    <a:lnTo>
                      <a:pt x="395" y="122"/>
                    </a:lnTo>
                    <a:cubicBezTo>
                      <a:pt x="395" y="31"/>
                      <a:pt x="365" y="0"/>
                      <a:pt x="274" y="0"/>
                    </a:cubicBezTo>
                    <a:close/>
                  </a:path>
                </a:pathLst>
              </a:custGeom>
              <a:solidFill>
                <a:srgbClr val="323D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949;p46">
                <a:extLst>
                  <a:ext uri="{FF2B5EF4-FFF2-40B4-BE49-F238E27FC236}">
                    <a16:creationId xmlns:a16="http://schemas.microsoft.com/office/drawing/2014/main" id="{9808BAFF-9021-5AAE-0F16-21A8A82D560B}"/>
                  </a:ext>
                </a:extLst>
              </p:cNvPr>
              <p:cNvSpPr/>
              <p:nvPr/>
            </p:nvSpPr>
            <p:spPr>
              <a:xfrm>
                <a:off x="7658706" y="2659235"/>
                <a:ext cx="120086" cy="121322"/>
              </a:xfrm>
              <a:custGeom>
                <a:avLst/>
                <a:gdLst/>
                <a:ahLst/>
                <a:cxnLst/>
                <a:rect l="l" t="t" r="r" b="b"/>
                <a:pathLst>
                  <a:path w="5928" h="5989" extrusionOk="0">
                    <a:moveTo>
                      <a:pt x="2979" y="0"/>
                    </a:moveTo>
                    <a:cubicBezTo>
                      <a:pt x="1338" y="0"/>
                      <a:pt x="0" y="1338"/>
                      <a:pt x="0" y="3009"/>
                    </a:cubicBezTo>
                    <a:cubicBezTo>
                      <a:pt x="0" y="4651"/>
                      <a:pt x="1338" y="5988"/>
                      <a:pt x="2979" y="5988"/>
                    </a:cubicBezTo>
                    <a:cubicBezTo>
                      <a:pt x="4620" y="5988"/>
                      <a:pt x="5927" y="4651"/>
                      <a:pt x="5927" y="3009"/>
                    </a:cubicBezTo>
                    <a:cubicBezTo>
                      <a:pt x="5927" y="1338"/>
                      <a:pt x="4620" y="0"/>
                      <a:pt x="29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950;p46">
                <a:extLst>
                  <a:ext uri="{FF2B5EF4-FFF2-40B4-BE49-F238E27FC236}">
                    <a16:creationId xmlns:a16="http://schemas.microsoft.com/office/drawing/2014/main" id="{A79C49C9-A2AC-6673-A629-A6D673F2DD16}"/>
                  </a:ext>
                </a:extLst>
              </p:cNvPr>
              <p:cNvSpPr/>
              <p:nvPr/>
            </p:nvSpPr>
            <p:spPr>
              <a:xfrm>
                <a:off x="7691948" y="2693065"/>
                <a:ext cx="54209" cy="53622"/>
              </a:xfrm>
              <a:custGeom>
                <a:avLst/>
                <a:gdLst/>
                <a:ahLst/>
                <a:cxnLst/>
                <a:rect l="l" t="t" r="r" b="b"/>
                <a:pathLst>
                  <a:path w="2676" h="2647" extrusionOk="0">
                    <a:moveTo>
                      <a:pt x="1390" y="1"/>
                    </a:moveTo>
                    <a:cubicBezTo>
                      <a:pt x="1373" y="1"/>
                      <a:pt x="1355" y="1"/>
                      <a:pt x="1338" y="2"/>
                    </a:cubicBezTo>
                    <a:cubicBezTo>
                      <a:pt x="608" y="2"/>
                      <a:pt x="1" y="579"/>
                      <a:pt x="1" y="1339"/>
                    </a:cubicBezTo>
                    <a:cubicBezTo>
                      <a:pt x="1" y="2038"/>
                      <a:pt x="608" y="2646"/>
                      <a:pt x="1338" y="2646"/>
                    </a:cubicBezTo>
                    <a:cubicBezTo>
                      <a:pt x="2067" y="2646"/>
                      <a:pt x="2675" y="2099"/>
                      <a:pt x="2675" y="1339"/>
                    </a:cubicBezTo>
                    <a:cubicBezTo>
                      <a:pt x="2675" y="598"/>
                      <a:pt x="2096" y="1"/>
                      <a:pt x="1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951;p46">
                <a:extLst>
                  <a:ext uri="{FF2B5EF4-FFF2-40B4-BE49-F238E27FC236}">
                    <a16:creationId xmlns:a16="http://schemas.microsoft.com/office/drawing/2014/main" id="{81D47267-375A-60FC-6DD2-50F13735E10F}"/>
                  </a:ext>
                </a:extLst>
              </p:cNvPr>
              <p:cNvSpPr/>
              <p:nvPr/>
            </p:nvSpPr>
            <p:spPr>
              <a:xfrm>
                <a:off x="7709816" y="2711560"/>
                <a:ext cx="16631" cy="16652"/>
              </a:xfrm>
              <a:custGeom>
                <a:avLst/>
                <a:gdLst/>
                <a:ahLst/>
                <a:cxnLst/>
                <a:rect l="l" t="t" r="r" b="b"/>
                <a:pathLst>
                  <a:path w="821" h="822" extrusionOk="0">
                    <a:moveTo>
                      <a:pt x="426" y="1"/>
                    </a:moveTo>
                    <a:cubicBezTo>
                      <a:pt x="182" y="1"/>
                      <a:pt x="0" y="183"/>
                      <a:pt x="0" y="426"/>
                    </a:cubicBezTo>
                    <a:cubicBezTo>
                      <a:pt x="0" y="639"/>
                      <a:pt x="182" y="821"/>
                      <a:pt x="426" y="821"/>
                    </a:cubicBezTo>
                    <a:cubicBezTo>
                      <a:pt x="638" y="821"/>
                      <a:pt x="821" y="639"/>
                      <a:pt x="821" y="426"/>
                    </a:cubicBezTo>
                    <a:cubicBezTo>
                      <a:pt x="821" y="183"/>
                      <a:pt x="669" y="1"/>
                      <a:pt x="426" y="1"/>
                    </a:cubicBezTo>
                    <a:close/>
                  </a:path>
                </a:pathLst>
              </a:custGeom>
              <a:solidFill>
                <a:srgbClr val="FFB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952;p46">
                <a:extLst>
                  <a:ext uri="{FF2B5EF4-FFF2-40B4-BE49-F238E27FC236}">
                    <a16:creationId xmlns:a16="http://schemas.microsoft.com/office/drawing/2014/main" id="{40AABC7E-E6FC-ED51-2140-2DD285898771}"/>
                  </a:ext>
                </a:extLst>
              </p:cNvPr>
              <p:cNvSpPr/>
              <p:nvPr/>
            </p:nvSpPr>
            <p:spPr>
              <a:xfrm>
                <a:off x="7672866" y="2671551"/>
                <a:ext cx="33891" cy="30184"/>
              </a:xfrm>
              <a:custGeom>
                <a:avLst/>
                <a:gdLst/>
                <a:ahLst/>
                <a:cxnLst/>
                <a:rect l="l" t="t" r="r" b="b"/>
                <a:pathLst>
                  <a:path w="1673" h="1490" fill="none" extrusionOk="0">
                    <a:moveTo>
                      <a:pt x="0" y="1489"/>
                    </a:moveTo>
                    <a:cubicBezTo>
                      <a:pt x="0" y="1489"/>
                      <a:pt x="456" y="152"/>
                      <a:pt x="1672" y="0"/>
                    </a:cubicBezTo>
                  </a:path>
                </a:pathLst>
              </a:custGeom>
              <a:solidFill>
                <a:schemeClr val="lt1"/>
              </a:solidFill>
              <a:ln w="3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953;p46">
                <a:extLst>
                  <a:ext uri="{FF2B5EF4-FFF2-40B4-BE49-F238E27FC236}">
                    <a16:creationId xmlns:a16="http://schemas.microsoft.com/office/drawing/2014/main" id="{1E333EA1-74A8-97BD-4558-C49116F7B6F8}"/>
                  </a:ext>
                </a:extLst>
              </p:cNvPr>
              <p:cNvSpPr/>
              <p:nvPr/>
            </p:nvSpPr>
            <p:spPr>
              <a:xfrm>
                <a:off x="6555300" y="2704186"/>
                <a:ext cx="28340" cy="44344"/>
              </a:xfrm>
              <a:custGeom>
                <a:avLst/>
                <a:gdLst/>
                <a:ahLst/>
                <a:cxnLst/>
                <a:rect l="l" t="t" r="r" b="b"/>
                <a:pathLst>
                  <a:path w="1399" h="2189" extrusionOk="0">
                    <a:moveTo>
                      <a:pt x="0" y="0"/>
                    </a:moveTo>
                    <a:lnTo>
                      <a:pt x="0" y="2189"/>
                    </a:lnTo>
                    <a:lnTo>
                      <a:pt x="1398" y="2189"/>
                    </a:lnTo>
                    <a:lnTo>
                      <a:pt x="1398" y="1915"/>
                    </a:lnTo>
                    <a:lnTo>
                      <a:pt x="274" y="1915"/>
                    </a:lnTo>
                    <a:lnTo>
                      <a:pt x="274" y="1125"/>
                    </a:lnTo>
                    <a:lnTo>
                      <a:pt x="1337" y="1125"/>
                    </a:lnTo>
                    <a:lnTo>
                      <a:pt x="1337" y="882"/>
                    </a:lnTo>
                    <a:lnTo>
                      <a:pt x="274" y="882"/>
                    </a:lnTo>
                    <a:lnTo>
                      <a:pt x="274" y="243"/>
                    </a:lnTo>
                    <a:lnTo>
                      <a:pt x="1368" y="243"/>
                    </a:lnTo>
                    <a:lnTo>
                      <a:pt x="1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954;p46">
                <a:extLst>
                  <a:ext uri="{FF2B5EF4-FFF2-40B4-BE49-F238E27FC236}">
                    <a16:creationId xmlns:a16="http://schemas.microsoft.com/office/drawing/2014/main" id="{84C666CD-3BB4-5F14-45FF-DDB83BA320FE}"/>
                  </a:ext>
                </a:extLst>
              </p:cNvPr>
              <p:cNvSpPr/>
              <p:nvPr/>
            </p:nvSpPr>
            <p:spPr>
              <a:xfrm>
                <a:off x="6589150" y="2704186"/>
                <a:ext cx="38206" cy="44344"/>
              </a:xfrm>
              <a:custGeom>
                <a:avLst/>
                <a:gdLst/>
                <a:ahLst/>
                <a:cxnLst/>
                <a:rect l="l" t="t" r="r" b="b"/>
                <a:pathLst>
                  <a:path w="1886" h="2189" extrusionOk="0">
                    <a:moveTo>
                      <a:pt x="92" y="0"/>
                    </a:moveTo>
                    <a:lnTo>
                      <a:pt x="791" y="1003"/>
                    </a:lnTo>
                    <a:lnTo>
                      <a:pt x="1" y="2189"/>
                    </a:lnTo>
                    <a:lnTo>
                      <a:pt x="335" y="2189"/>
                    </a:lnTo>
                    <a:lnTo>
                      <a:pt x="943" y="1246"/>
                    </a:lnTo>
                    <a:lnTo>
                      <a:pt x="1551" y="2189"/>
                    </a:lnTo>
                    <a:lnTo>
                      <a:pt x="1885" y="2189"/>
                    </a:lnTo>
                    <a:lnTo>
                      <a:pt x="1125" y="1034"/>
                    </a:lnTo>
                    <a:lnTo>
                      <a:pt x="1825" y="0"/>
                    </a:lnTo>
                    <a:lnTo>
                      <a:pt x="1521" y="0"/>
                    </a:lnTo>
                    <a:lnTo>
                      <a:pt x="973" y="790"/>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955;p46">
                <a:extLst>
                  <a:ext uri="{FF2B5EF4-FFF2-40B4-BE49-F238E27FC236}">
                    <a16:creationId xmlns:a16="http://schemas.microsoft.com/office/drawing/2014/main" id="{577242C1-1940-3134-6C0B-E1F04CA5D73D}"/>
                  </a:ext>
                </a:extLst>
              </p:cNvPr>
              <p:cNvSpPr/>
              <p:nvPr/>
            </p:nvSpPr>
            <p:spPr>
              <a:xfrm>
                <a:off x="6634730" y="2704186"/>
                <a:ext cx="6179" cy="44344"/>
              </a:xfrm>
              <a:custGeom>
                <a:avLst/>
                <a:gdLst/>
                <a:ahLst/>
                <a:cxnLst/>
                <a:rect l="l" t="t" r="r" b="b"/>
                <a:pathLst>
                  <a:path w="305" h="2189" extrusionOk="0">
                    <a:moveTo>
                      <a:pt x="0" y="0"/>
                    </a:moveTo>
                    <a:lnTo>
                      <a:pt x="0" y="2189"/>
                    </a:lnTo>
                    <a:lnTo>
                      <a:pt x="304" y="2189"/>
                    </a:lnTo>
                    <a:lnTo>
                      <a:pt x="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956;p46">
                <a:extLst>
                  <a:ext uri="{FF2B5EF4-FFF2-40B4-BE49-F238E27FC236}">
                    <a16:creationId xmlns:a16="http://schemas.microsoft.com/office/drawing/2014/main" id="{9A23929E-4D97-6267-2844-18394E965848}"/>
                  </a:ext>
                </a:extLst>
              </p:cNvPr>
              <p:cNvSpPr/>
              <p:nvPr/>
            </p:nvSpPr>
            <p:spPr>
              <a:xfrm>
                <a:off x="6646418" y="2704186"/>
                <a:ext cx="37578" cy="44344"/>
              </a:xfrm>
              <a:custGeom>
                <a:avLst/>
                <a:gdLst/>
                <a:ahLst/>
                <a:cxnLst/>
                <a:rect l="l" t="t" r="r" b="b"/>
                <a:pathLst>
                  <a:path w="1855" h="2189" extrusionOk="0">
                    <a:moveTo>
                      <a:pt x="1" y="0"/>
                    </a:moveTo>
                    <a:lnTo>
                      <a:pt x="1" y="243"/>
                    </a:lnTo>
                    <a:lnTo>
                      <a:pt x="791" y="243"/>
                    </a:lnTo>
                    <a:lnTo>
                      <a:pt x="791" y="2189"/>
                    </a:lnTo>
                    <a:lnTo>
                      <a:pt x="1095" y="2189"/>
                    </a:lnTo>
                    <a:lnTo>
                      <a:pt x="1095" y="243"/>
                    </a:lnTo>
                    <a:lnTo>
                      <a:pt x="1855" y="243"/>
                    </a:lnTo>
                    <a:lnTo>
                      <a:pt x="18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957;p46">
                <a:extLst>
                  <a:ext uri="{FF2B5EF4-FFF2-40B4-BE49-F238E27FC236}">
                    <a16:creationId xmlns:a16="http://schemas.microsoft.com/office/drawing/2014/main" id="{9628CCF1-B99A-3C9E-52FF-ECB1EB1CD0B0}"/>
                  </a:ext>
                </a:extLst>
              </p:cNvPr>
              <p:cNvSpPr/>
              <p:nvPr/>
            </p:nvSpPr>
            <p:spPr>
              <a:xfrm>
                <a:off x="6710452" y="2686319"/>
                <a:ext cx="124401" cy="81921"/>
              </a:xfrm>
              <a:custGeom>
                <a:avLst/>
                <a:gdLst/>
                <a:ahLst/>
                <a:cxnLst/>
                <a:rect l="l" t="t" r="r" b="b"/>
                <a:pathLst>
                  <a:path w="6141" h="4044" extrusionOk="0">
                    <a:moveTo>
                      <a:pt x="2584" y="1"/>
                    </a:moveTo>
                    <a:lnTo>
                      <a:pt x="2584" y="1125"/>
                    </a:lnTo>
                    <a:lnTo>
                      <a:pt x="1" y="1125"/>
                    </a:lnTo>
                    <a:lnTo>
                      <a:pt x="1" y="2827"/>
                    </a:lnTo>
                    <a:lnTo>
                      <a:pt x="2584" y="2827"/>
                    </a:lnTo>
                    <a:lnTo>
                      <a:pt x="2584" y="4043"/>
                    </a:lnTo>
                    <a:lnTo>
                      <a:pt x="4378" y="3040"/>
                    </a:lnTo>
                    <a:lnTo>
                      <a:pt x="6141" y="2037"/>
                    </a:lnTo>
                    <a:lnTo>
                      <a:pt x="4378" y="1004"/>
                    </a:lnTo>
                    <a:lnTo>
                      <a:pt x="2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958;p46">
                <a:extLst>
                  <a:ext uri="{FF2B5EF4-FFF2-40B4-BE49-F238E27FC236}">
                    <a16:creationId xmlns:a16="http://schemas.microsoft.com/office/drawing/2014/main" id="{6AB9598C-8FDC-20AA-D2CB-6433B81D7A13}"/>
                  </a:ext>
                </a:extLst>
              </p:cNvPr>
              <p:cNvSpPr/>
              <p:nvPr/>
            </p:nvSpPr>
            <p:spPr>
              <a:xfrm>
                <a:off x="7402752" y="2435106"/>
                <a:ext cx="241799" cy="66505"/>
              </a:xfrm>
              <a:custGeom>
                <a:avLst/>
                <a:gdLst/>
                <a:ahLst/>
                <a:cxnLst/>
                <a:rect l="l" t="t" r="r" b="b"/>
                <a:pathLst>
                  <a:path w="12099" h="3283" extrusionOk="0">
                    <a:moveTo>
                      <a:pt x="9423" y="0"/>
                    </a:moveTo>
                    <a:cubicBezTo>
                      <a:pt x="9271" y="0"/>
                      <a:pt x="9119" y="122"/>
                      <a:pt x="9119" y="304"/>
                    </a:cubicBezTo>
                    <a:lnTo>
                      <a:pt x="9119" y="547"/>
                    </a:lnTo>
                    <a:cubicBezTo>
                      <a:pt x="9119" y="699"/>
                      <a:pt x="8998" y="851"/>
                      <a:pt x="8815" y="851"/>
                    </a:cubicBezTo>
                    <a:lnTo>
                      <a:pt x="1" y="851"/>
                    </a:lnTo>
                    <a:lnTo>
                      <a:pt x="1" y="3283"/>
                    </a:lnTo>
                    <a:lnTo>
                      <a:pt x="11186" y="3283"/>
                    </a:lnTo>
                    <a:cubicBezTo>
                      <a:pt x="11338" y="3283"/>
                      <a:pt x="11490" y="3161"/>
                      <a:pt x="11490" y="2979"/>
                    </a:cubicBezTo>
                    <a:lnTo>
                      <a:pt x="11490" y="2219"/>
                    </a:lnTo>
                    <a:cubicBezTo>
                      <a:pt x="11490" y="2067"/>
                      <a:pt x="11581" y="1915"/>
                      <a:pt x="11794" y="1915"/>
                    </a:cubicBezTo>
                    <a:cubicBezTo>
                      <a:pt x="11946" y="1915"/>
                      <a:pt x="12098" y="1794"/>
                      <a:pt x="12098" y="1611"/>
                    </a:cubicBezTo>
                    <a:lnTo>
                      <a:pt x="12098" y="1094"/>
                    </a:lnTo>
                    <a:cubicBezTo>
                      <a:pt x="12098" y="942"/>
                      <a:pt x="11946" y="851"/>
                      <a:pt x="11794" y="851"/>
                    </a:cubicBezTo>
                    <a:lnTo>
                      <a:pt x="11095" y="851"/>
                    </a:lnTo>
                    <a:cubicBezTo>
                      <a:pt x="10943" y="851"/>
                      <a:pt x="10791" y="730"/>
                      <a:pt x="10791" y="547"/>
                    </a:cubicBezTo>
                    <a:lnTo>
                      <a:pt x="10791" y="304"/>
                    </a:lnTo>
                    <a:cubicBezTo>
                      <a:pt x="10791" y="152"/>
                      <a:pt x="10669" y="0"/>
                      <a:pt x="10487" y="0"/>
                    </a:cubicBezTo>
                    <a:close/>
                  </a:path>
                </a:pathLst>
              </a:custGeom>
              <a:solidFill>
                <a:srgbClr val="996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959;p46">
                <a:extLst>
                  <a:ext uri="{FF2B5EF4-FFF2-40B4-BE49-F238E27FC236}">
                    <a16:creationId xmlns:a16="http://schemas.microsoft.com/office/drawing/2014/main" id="{BB1D11E0-ADAA-1C13-B585-6D36A77938DA}"/>
                  </a:ext>
                </a:extLst>
              </p:cNvPr>
              <p:cNvSpPr/>
              <p:nvPr/>
            </p:nvSpPr>
            <p:spPr>
              <a:xfrm>
                <a:off x="7615598" y="2398156"/>
                <a:ext cx="16652" cy="54209"/>
              </a:xfrm>
              <a:custGeom>
                <a:avLst/>
                <a:gdLst/>
                <a:ahLst/>
                <a:cxnLst/>
                <a:rect l="l" t="t" r="r" b="b"/>
                <a:pathLst>
                  <a:path w="822" h="2676" extrusionOk="0">
                    <a:moveTo>
                      <a:pt x="0" y="0"/>
                    </a:moveTo>
                    <a:lnTo>
                      <a:pt x="0" y="2675"/>
                    </a:lnTo>
                    <a:lnTo>
                      <a:pt x="821" y="2675"/>
                    </a:lnTo>
                    <a:lnTo>
                      <a:pt x="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960;p46">
                <a:extLst>
                  <a:ext uri="{FF2B5EF4-FFF2-40B4-BE49-F238E27FC236}">
                    <a16:creationId xmlns:a16="http://schemas.microsoft.com/office/drawing/2014/main" id="{71F0F022-D5B9-88FE-DE00-3AE15ACC0B32}"/>
                  </a:ext>
                </a:extLst>
              </p:cNvPr>
              <p:cNvSpPr/>
              <p:nvPr/>
            </p:nvSpPr>
            <p:spPr>
              <a:xfrm>
                <a:off x="7589749" y="2370444"/>
                <a:ext cx="45577" cy="36423"/>
              </a:xfrm>
              <a:custGeom>
                <a:avLst/>
                <a:gdLst/>
                <a:ahLst/>
                <a:cxnLst/>
                <a:rect l="l" t="t" r="r" b="b"/>
                <a:pathLst>
                  <a:path w="2129" h="1798" extrusionOk="0">
                    <a:moveTo>
                      <a:pt x="639" y="1"/>
                    </a:moveTo>
                    <a:cubicBezTo>
                      <a:pt x="365" y="1"/>
                      <a:pt x="152" y="92"/>
                      <a:pt x="0" y="244"/>
                    </a:cubicBezTo>
                    <a:cubicBezTo>
                      <a:pt x="31" y="548"/>
                      <a:pt x="183" y="882"/>
                      <a:pt x="396" y="1156"/>
                    </a:cubicBezTo>
                    <a:cubicBezTo>
                      <a:pt x="791" y="1608"/>
                      <a:pt x="1371" y="1797"/>
                      <a:pt x="1987" y="1797"/>
                    </a:cubicBezTo>
                    <a:cubicBezTo>
                      <a:pt x="2034" y="1797"/>
                      <a:pt x="2081" y="1796"/>
                      <a:pt x="2128" y="1794"/>
                    </a:cubicBezTo>
                    <a:lnTo>
                      <a:pt x="2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961;p46">
                <a:extLst>
                  <a:ext uri="{FF2B5EF4-FFF2-40B4-BE49-F238E27FC236}">
                    <a16:creationId xmlns:a16="http://schemas.microsoft.com/office/drawing/2014/main" id="{86775FA4-1C64-4B27-D1D5-51D68A33E5F1}"/>
                  </a:ext>
                </a:extLst>
              </p:cNvPr>
              <p:cNvSpPr/>
              <p:nvPr/>
            </p:nvSpPr>
            <p:spPr>
              <a:xfrm>
                <a:off x="7582963" y="2375366"/>
                <a:ext cx="54209" cy="38206"/>
              </a:xfrm>
              <a:custGeom>
                <a:avLst/>
                <a:gdLst/>
                <a:ahLst/>
                <a:cxnLst/>
                <a:rect l="l" t="t" r="r" b="b"/>
                <a:pathLst>
                  <a:path w="2524" h="1886" extrusionOk="0">
                    <a:moveTo>
                      <a:pt x="396" y="1"/>
                    </a:moveTo>
                    <a:cubicBezTo>
                      <a:pt x="152" y="183"/>
                      <a:pt x="0" y="487"/>
                      <a:pt x="0" y="822"/>
                    </a:cubicBezTo>
                    <a:cubicBezTo>
                      <a:pt x="0" y="1429"/>
                      <a:pt x="487" y="1885"/>
                      <a:pt x="1064" y="1885"/>
                    </a:cubicBezTo>
                    <a:lnTo>
                      <a:pt x="2523" y="1885"/>
                    </a:lnTo>
                    <a:lnTo>
                      <a:pt x="2523" y="1551"/>
                    </a:lnTo>
                    <a:cubicBezTo>
                      <a:pt x="2481" y="1553"/>
                      <a:pt x="2438" y="1554"/>
                      <a:pt x="2395" y="1554"/>
                    </a:cubicBezTo>
                    <a:cubicBezTo>
                      <a:pt x="1826" y="1554"/>
                      <a:pt x="1245" y="1365"/>
                      <a:pt x="821" y="913"/>
                    </a:cubicBezTo>
                    <a:cubicBezTo>
                      <a:pt x="608" y="639"/>
                      <a:pt x="456" y="335"/>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962;p46">
                <a:extLst>
                  <a:ext uri="{FF2B5EF4-FFF2-40B4-BE49-F238E27FC236}">
                    <a16:creationId xmlns:a16="http://schemas.microsoft.com/office/drawing/2014/main" id="{FE34635C-E750-9D4E-D282-2D10F2B646E0}"/>
                  </a:ext>
                </a:extLst>
              </p:cNvPr>
              <p:cNvSpPr/>
              <p:nvPr/>
            </p:nvSpPr>
            <p:spPr>
              <a:xfrm>
                <a:off x="7635308" y="2348890"/>
                <a:ext cx="32655" cy="84372"/>
              </a:xfrm>
              <a:custGeom>
                <a:avLst/>
                <a:gdLst/>
                <a:ahLst/>
                <a:cxnLst/>
                <a:rect l="l" t="t" r="r" b="b"/>
                <a:pathLst>
                  <a:path w="1612" h="4165" extrusionOk="0">
                    <a:moveTo>
                      <a:pt x="1611" y="1"/>
                    </a:moveTo>
                    <a:lnTo>
                      <a:pt x="1003" y="609"/>
                    </a:lnTo>
                    <a:cubicBezTo>
                      <a:pt x="760" y="913"/>
                      <a:pt x="365" y="1065"/>
                      <a:pt x="0" y="1065"/>
                    </a:cubicBezTo>
                    <a:lnTo>
                      <a:pt x="0" y="3192"/>
                    </a:lnTo>
                    <a:lnTo>
                      <a:pt x="31" y="3192"/>
                    </a:lnTo>
                    <a:cubicBezTo>
                      <a:pt x="395" y="3192"/>
                      <a:pt x="790" y="3344"/>
                      <a:pt x="1064" y="3618"/>
                    </a:cubicBezTo>
                    <a:lnTo>
                      <a:pt x="1611" y="4165"/>
                    </a:lnTo>
                    <a:lnTo>
                      <a:pt x="1611" y="2341"/>
                    </a:lnTo>
                    <a:lnTo>
                      <a:pt x="1611" y="1825"/>
                    </a:lnTo>
                    <a:lnTo>
                      <a:pt x="16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963;p46">
                <a:extLst>
                  <a:ext uri="{FF2B5EF4-FFF2-40B4-BE49-F238E27FC236}">
                    <a16:creationId xmlns:a16="http://schemas.microsoft.com/office/drawing/2014/main" id="{26F1B1FD-DEC4-0B86-A62C-905165F0BB56}"/>
                  </a:ext>
                </a:extLst>
              </p:cNvPr>
              <p:cNvSpPr/>
              <p:nvPr/>
            </p:nvSpPr>
            <p:spPr>
              <a:xfrm>
                <a:off x="7667943" y="2344595"/>
                <a:ext cx="12317" cy="94218"/>
              </a:xfrm>
              <a:custGeom>
                <a:avLst/>
                <a:gdLst/>
                <a:ahLst/>
                <a:cxnLst/>
                <a:rect l="l" t="t" r="r" b="b"/>
                <a:pathLst>
                  <a:path w="608" h="4651" extrusionOk="0">
                    <a:moveTo>
                      <a:pt x="243" y="0"/>
                    </a:moveTo>
                    <a:cubicBezTo>
                      <a:pt x="122" y="0"/>
                      <a:pt x="0" y="91"/>
                      <a:pt x="0" y="213"/>
                    </a:cubicBezTo>
                    <a:lnTo>
                      <a:pt x="0" y="4438"/>
                    </a:lnTo>
                    <a:cubicBezTo>
                      <a:pt x="0" y="4559"/>
                      <a:pt x="122" y="4651"/>
                      <a:pt x="243" y="4651"/>
                    </a:cubicBezTo>
                    <a:lnTo>
                      <a:pt x="395" y="4651"/>
                    </a:lnTo>
                    <a:cubicBezTo>
                      <a:pt x="547" y="4651"/>
                      <a:pt x="608" y="4559"/>
                      <a:pt x="608" y="4438"/>
                    </a:cubicBezTo>
                    <a:lnTo>
                      <a:pt x="608" y="213"/>
                    </a:lnTo>
                    <a:cubicBezTo>
                      <a:pt x="608" y="91"/>
                      <a:pt x="517"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964;p46">
                <a:extLst>
                  <a:ext uri="{FF2B5EF4-FFF2-40B4-BE49-F238E27FC236}">
                    <a16:creationId xmlns:a16="http://schemas.microsoft.com/office/drawing/2014/main" id="{8467BE57-E407-5BE7-EDFF-3822A6232FEC}"/>
                  </a:ext>
                </a:extLst>
              </p:cNvPr>
              <p:cNvSpPr/>
              <p:nvPr/>
            </p:nvSpPr>
            <p:spPr>
              <a:xfrm>
                <a:off x="7562037" y="2452345"/>
                <a:ext cx="14788" cy="49266"/>
              </a:xfrm>
              <a:custGeom>
                <a:avLst/>
                <a:gdLst/>
                <a:ahLst/>
                <a:cxnLst/>
                <a:rect l="l" t="t" r="r" b="b"/>
                <a:pathLst>
                  <a:path w="730" h="2432" extrusionOk="0">
                    <a:moveTo>
                      <a:pt x="0" y="0"/>
                    </a:moveTo>
                    <a:lnTo>
                      <a:pt x="0" y="2432"/>
                    </a:lnTo>
                    <a:lnTo>
                      <a:pt x="730" y="2432"/>
                    </a:lnTo>
                    <a:lnTo>
                      <a:pt x="7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965;p46">
                <a:extLst>
                  <a:ext uri="{FF2B5EF4-FFF2-40B4-BE49-F238E27FC236}">
                    <a16:creationId xmlns:a16="http://schemas.microsoft.com/office/drawing/2014/main" id="{131C6179-A378-3955-A714-726D7048C894}"/>
                  </a:ext>
                </a:extLst>
              </p:cNvPr>
              <p:cNvSpPr/>
              <p:nvPr/>
            </p:nvSpPr>
            <p:spPr>
              <a:xfrm>
                <a:off x="7564488" y="2468348"/>
                <a:ext cx="9865" cy="18495"/>
              </a:xfrm>
              <a:custGeom>
                <a:avLst/>
                <a:gdLst/>
                <a:ahLst/>
                <a:cxnLst/>
                <a:rect l="l" t="t" r="r" b="b"/>
                <a:pathLst>
                  <a:path w="487" h="913" extrusionOk="0">
                    <a:moveTo>
                      <a:pt x="183" y="1"/>
                    </a:moveTo>
                    <a:cubicBezTo>
                      <a:pt x="61" y="1"/>
                      <a:pt x="1" y="122"/>
                      <a:pt x="1" y="183"/>
                    </a:cubicBezTo>
                    <a:lnTo>
                      <a:pt x="1" y="730"/>
                    </a:lnTo>
                    <a:cubicBezTo>
                      <a:pt x="1" y="821"/>
                      <a:pt x="92" y="912"/>
                      <a:pt x="183" y="912"/>
                    </a:cubicBezTo>
                    <a:lnTo>
                      <a:pt x="305" y="912"/>
                    </a:lnTo>
                    <a:cubicBezTo>
                      <a:pt x="365" y="912"/>
                      <a:pt x="457" y="821"/>
                      <a:pt x="487" y="730"/>
                    </a:cubicBezTo>
                    <a:lnTo>
                      <a:pt x="487" y="183"/>
                    </a:lnTo>
                    <a:cubicBezTo>
                      <a:pt x="487" y="61"/>
                      <a:pt x="365" y="1"/>
                      <a:pt x="305" y="1"/>
                    </a:cubicBezTo>
                    <a:close/>
                  </a:path>
                </a:pathLst>
              </a:custGeom>
              <a:solidFill>
                <a:schemeClr val="dk1"/>
              </a:solidFill>
              <a:ln w="98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966;p46">
                <a:extLst>
                  <a:ext uri="{FF2B5EF4-FFF2-40B4-BE49-F238E27FC236}">
                    <a16:creationId xmlns:a16="http://schemas.microsoft.com/office/drawing/2014/main" id="{B6BB8728-B831-59D7-C964-AABB2D088041}"/>
                  </a:ext>
                </a:extLst>
              </p:cNvPr>
              <p:cNvSpPr/>
              <p:nvPr/>
            </p:nvSpPr>
            <p:spPr>
              <a:xfrm>
                <a:off x="6392734" y="3013903"/>
                <a:ext cx="250018" cy="317111"/>
              </a:xfrm>
              <a:custGeom>
                <a:avLst/>
                <a:gdLst/>
                <a:ahLst/>
                <a:cxnLst/>
                <a:rect l="l" t="t" r="r" b="b"/>
                <a:pathLst>
                  <a:path w="12342" h="15654" extrusionOk="0">
                    <a:moveTo>
                      <a:pt x="4712" y="0"/>
                    </a:moveTo>
                    <a:cubicBezTo>
                      <a:pt x="1" y="8511"/>
                      <a:pt x="4712" y="15654"/>
                      <a:pt x="4712" y="15654"/>
                    </a:cubicBezTo>
                    <a:lnTo>
                      <a:pt x="9606" y="15654"/>
                    </a:lnTo>
                    <a:cubicBezTo>
                      <a:pt x="12341" y="5654"/>
                      <a:pt x="4712" y="0"/>
                      <a:pt x="4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967;p46">
                <a:extLst>
                  <a:ext uri="{FF2B5EF4-FFF2-40B4-BE49-F238E27FC236}">
                    <a16:creationId xmlns:a16="http://schemas.microsoft.com/office/drawing/2014/main" id="{B79B92EB-F0FB-9165-9551-0F3A324E0B21}"/>
                  </a:ext>
                </a:extLst>
              </p:cNvPr>
              <p:cNvSpPr/>
              <p:nvPr/>
            </p:nvSpPr>
            <p:spPr>
              <a:xfrm>
                <a:off x="6451237" y="3013903"/>
                <a:ext cx="146563" cy="317111"/>
              </a:xfrm>
              <a:custGeom>
                <a:avLst/>
                <a:gdLst/>
                <a:ahLst/>
                <a:cxnLst/>
                <a:rect l="l" t="t" r="r" b="b"/>
                <a:pathLst>
                  <a:path w="7235" h="15654" extrusionOk="0">
                    <a:moveTo>
                      <a:pt x="1824" y="0"/>
                    </a:moveTo>
                    <a:cubicBezTo>
                      <a:pt x="1824" y="30"/>
                      <a:pt x="1794" y="30"/>
                      <a:pt x="1794" y="91"/>
                    </a:cubicBezTo>
                    <a:cubicBezTo>
                      <a:pt x="2371" y="1702"/>
                      <a:pt x="3040" y="4377"/>
                      <a:pt x="3617" y="7386"/>
                    </a:cubicBezTo>
                    <a:cubicBezTo>
                      <a:pt x="2280" y="6353"/>
                      <a:pt x="1094" y="5410"/>
                      <a:pt x="122" y="4529"/>
                    </a:cubicBezTo>
                    <a:cubicBezTo>
                      <a:pt x="122" y="4559"/>
                      <a:pt x="122" y="4590"/>
                      <a:pt x="91" y="4651"/>
                    </a:cubicBezTo>
                    <a:cubicBezTo>
                      <a:pt x="1094" y="5502"/>
                      <a:pt x="2280" y="6474"/>
                      <a:pt x="3648" y="7538"/>
                    </a:cubicBezTo>
                    <a:cubicBezTo>
                      <a:pt x="3982" y="9271"/>
                      <a:pt x="4286" y="11094"/>
                      <a:pt x="4499" y="12888"/>
                    </a:cubicBezTo>
                    <a:cubicBezTo>
                      <a:pt x="2979" y="12341"/>
                      <a:pt x="1459" y="11672"/>
                      <a:pt x="0" y="10821"/>
                    </a:cubicBezTo>
                    <a:lnTo>
                      <a:pt x="0" y="10821"/>
                    </a:lnTo>
                    <a:cubicBezTo>
                      <a:pt x="0" y="10882"/>
                      <a:pt x="0" y="10912"/>
                      <a:pt x="31" y="10942"/>
                    </a:cubicBezTo>
                    <a:cubicBezTo>
                      <a:pt x="1490" y="11794"/>
                      <a:pt x="3009" y="12462"/>
                      <a:pt x="4499" y="12949"/>
                    </a:cubicBezTo>
                    <a:cubicBezTo>
                      <a:pt x="4590" y="13860"/>
                      <a:pt x="4681" y="14772"/>
                      <a:pt x="4742" y="15654"/>
                    </a:cubicBezTo>
                    <a:lnTo>
                      <a:pt x="4863" y="15654"/>
                    </a:lnTo>
                    <a:cubicBezTo>
                      <a:pt x="4803" y="14772"/>
                      <a:pt x="4712" y="13860"/>
                      <a:pt x="4590" y="12918"/>
                    </a:cubicBezTo>
                    <a:cubicBezTo>
                      <a:pt x="5563" y="12006"/>
                      <a:pt x="6414" y="10942"/>
                      <a:pt x="7234" y="9848"/>
                    </a:cubicBezTo>
                    <a:lnTo>
                      <a:pt x="7234" y="9696"/>
                    </a:lnTo>
                    <a:cubicBezTo>
                      <a:pt x="6414" y="10821"/>
                      <a:pt x="5563" y="11885"/>
                      <a:pt x="4590" y="12797"/>
                    </a:cubicBezTo>
                    <a:cubicBezTo>
                      <a:pt x="4377" y="11064"/>
                      <a:pt x="4073" y="9240"/>
                      <a:pt x="3769" y="7538"/>
                    </a:cubicBezTo>
                    <a:cubicBezTo>
                      <a:pt x="4408" y="6565"/>
                      <a:pt x="5015" y="5562"/>
                      <a:pt x="5593" y="4529"/>
                    </a:cubicBezTo>
                    <a:cubicBezTo>
                      <a:pt x="5563" y="4499"/>
                      <a:pt x="5563" y="4438"/>
                      <a:pt x="5502" y="4407"/>
                    </a:cubicBezTo>
                    <a:cubicBezTo>
                      <a:pt x="4985" y="5441"/>
                      <a:pt x="4377" y="6414"/>
                      <a:pt x="3739" y="7386"/>
                    </a:cubicBezTo>
                    <a:cubicBezTo>
                      <a:pt x="3161" y="4377"/>
                      <a:pt x="2462" y="1672"/>
                      <a:pt x="1915" y="30"/>
                    </a:cubicBezTo>
                    <a:cubicBezTo>
                      <a:pt x="1854" y="0"/>
                      <a:pt x="1824" y="0"/>
                      <a:pt x="1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968;p46">
                <a:extLst>
                  <a:ext uri="{FF2B5EF4-FFF2-40B4-BE49-F238E27FC236}">
                    <a16:creationId xmlns:a16="http://schemas.microsoft.com/office/drawing/2014/main" id="{CC42760C-9853-5389-CACA-51BE649D84B2}"/>
                  </a:ext>
                </a:extLst>
              </p:cNvPr>
              <p:cNvSpPr/>
              <p:nvPr/>
            </p:nvSpPr>
            <p:spPr>
              <a:xfrm>
                <a:off x="6370572" y="3133969"/>
                <a:ext cx="149034" cy="197045"/>
              </a:xfrm>
              <a:custGeom>
                <a:avLst/>
                <a:gdLst/>
                <a:ahLst/>
                <a:cxnLst/>
                <a:rect l="l" t="t" r="r" b="b"/>
                <a:pathLst>
                  <a:path w="7357" h="9727" extrusionOk="0">
                    <a:moveTo>
                      <a:pt x="1429" y="0"/>
                    </a:moveTo>
                    <a:lnTo>
                      <a:pt x="1429" y="0"/>
                    </a:lnTo>
                    <a:cubicBezTo>
                      <a:pt x="0" y="4742"/>
                      <a:pt x="1946" y="8237"/>
                      <a:pt x="3040" y="9727"/>
                    </a:cubicBezTo>
                    <a:lnTo>
                      <a:pt x="7022" y="9727"/>
                    </a:lnTo>
                    <a:cubicBezTo>
                      <a:pt x="7356" y="2675"/>
                      <a:pt x="1429"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969;p46">
                <a:extLst>
                  <a:ext uri="{FF2B5EF4-FFF2-40B4-BE49-F238E27FC236}">
                    <a16:creationId xmlns:a16="http://schemas.microsoft.com/office/drawing/2014/main" id="{EBDB5B39-BF39-7C50-E7DD-63C48FB554CF}"/>
                  </a:ext>
                </a:extLst>
              </p:cNvPr>
              <p:cNvSpPr/>
              <p:nvPr/>
            </p:nvSpPr>
            <p:spPr>
              <a:xfrm>
                <a:off x="6391498" y="3131498"/>
                <a:ext cx="111477" cy="199516"/>
              </a:xfrm>
              <a:custGeom>
                <a:avLst/>
                <a:gdLst/>
                <a:ahLst/>
                <a:cxnLst/>
                <a:rect l="l" t="t" r="r" b="b"/>
                <a:pathLst>
                  <a:path w="5503" h="9849" extrusionOk="0">
                    <a:moveTo>
                      <a:pt x="487" y="1"/>
                    </a:moveTo>
                    <a:lnTo>
                      <a:pt x="487" y="31"/>
                    </a:lnTo>
                    <a:cubicBezTo>
                      <a:pt x="1095" y="1034"/>
                      <a:pt x="1946" y="2767"/>
                      <a:pt x="2767" y="4682"/>
                    </a:cubicBezTo>
                    <a:cubicBezTo>
                      <a:pt x="1703" y="4195"/>
                      <a:pt x="791" y="3739"/>
                      <a:pt x="1" y="3283"/>
                    </a:cubicBezTo>
                    <a:lnTo>
                      <a:pt x="1" y="3344"/>
                    </a:lnTo>
                    <a:cubicBezTo>
                      <a:pt x="791" y="3800"/>
                      <a:pt x="1733" y="4256"/>
                      <a:pt x="2797" y="4742"/>
                    </a:cubicBezTo>
                    <a:cubicBezTo>
                      <a:pt x="2803" y="4760"/>
                      <a:pt x="2808" y="4777"/>
                      <a:pt x="2813" y="4794"/>
                    </a:cubicBezTo>
                    <a:lnTo>
                      <a:pt x="2813" y="4794"/>
                    </a:lnTo>
                    <a:cubicBezTo>
                      <a:pt x="3111" y="4076"/>
                      <a:pt x="3379" y="3300"/>
                      <a:pt x="3587" y="2554"/>
                    </a:cubicBezTo>
                    <a:cubicBezTo>
                      <a:pt x="3587" y="2523"/>
                      <a:pt x="3557" y="2523"/>
                      <a:pt x="3557" y="2493"/>
                    </a:cubicBezTo>
                    <a:cubicBezTo>
                      <a:pt x="3344" y="3253"/>
                      <a:pt x="3071" y="4013"/>
                      <a:pt x="2797" y="4712"/>
                    </a:cubicBezTo>
                    <a:cubicBezTo>
                      <a:pt x="1977" y="2767"/>
                      <a:pt x="1125" y="1064"/>
                      <a:pt x="518" y="31"/>
                    </a:cubicBezTo>
                    <a:cubicBezTo>
                      <a:pt x="487" y="31"/>
                      <a:pt x="487" y="1"/>
                      <a:pt x="487" y="1"/>
                    </a:cubicBezTo>
                    <a:close/>
                    <a:moveTo>
                      <a:pt x="2813" y="4794"/>
                    </a:moveTo>
                    <a:cubicBezTo>
                      <a:pt x="2808" y="4807"/>
                      <a:pt x="2803" y="4820"/>
                      <a:pt x="2797" y="4833"/>
                    </a:cubicBezTo>
                    <a:cubicBezTo>
                      <a:pt x="2843" y="4948"/>
                      <a:pt x="2890" y="5062"/>
                      <a:pt x="2936" y="5177"/>
                    </a:cubicBezTo>
                    <a:lnTo>
                      <a:pt x="2936" y="5177"/>
                    </a:lnTo>
                    <a:cubicBezTo>
                      <a:pt x="2894" y="5050"/>
                      <a:pt x="2853" y="4923"/>
                      <a:pt x="2813" y="4794"/>
                    </a:cubicBezTo>
                    <a:close/>
                    <a:moveTo>
                      <a:pt x="2936" y="5177"/>
                    </a:moveTo>
                    <a:cubicBezTo>
                      <a:pt x="3302" y="6296"/>
                      <a:pt x="3720" y="7363"/>
                      <a:pt x="4043" y="8359"/>
                    </a:cubicBezTo>
                    <a:cubicBezTo>
                      <a:pt x="2949" y="8268"/>
                      <a:pt x="1855" y="7995"/>
                      <a:pt x="761" y="7660"/>
                    </a:cubicBezTo>
                    <a:lnTo>
                      <a:pt x="761" y="7660"/>
                    </a:lnTo>
                    <a:cubicBezTo>
                      <a:pt x="761" y="7691"/>
                      <a:pt x="791" y="7721"/>
                      <a:pt x="791" y="7721"/>
                    </a:cubicBezTo>
                    <a:cubicBezTo>
                      <a:pt x="1885" y="8055"/>
                      <a:pt x="2980" y="8299"/>
                      <a:pt x="4104" y="8451"/>
                    </a:cubicBezTo>
                    <a:cubicBezTo>
                      <a:pt x="4256" y="8906"/>
                      <a:pt x="4408" y="9393"/>
                      <a:pt x="4560" y="9849"/>
                    </a:cubicBezTo>
                    <a:lnTo>
                      <a:pt x="4621" y="9849"/>
                    </a:lnTo>
                    <a:cubicBezTo>
                      <a:pt x="4469" y="9393"/>
                      <a:pt x="4317" y="8906"/>
                      <a:pt x="4165" y="8420"/>
                    </a:cubicBezTo>
                    <a:cubicBezTo>
                      <a:pt x="4712" y="7660"/>
                      <a:pt x="5107" y="6809"/>
                      <a:pt x="5502" y="5928"/>
                    </a:cubicBezTo>
                    <a:cubicBezTo>
                      <a:pt x="5502" y="5897"/>
                      <a:pt x="5472" y="5867"/>
                      <a:pt x="5472" y="5837"/>
                    </a:cubicBezTo>
                    <a:cubicBezTo>
                      <a:pt x="5077" y="6688"/>
                      <a:pt x="4651" y="7569"/>
                      <a:pt x="4135" y="8299"/>
                    </a:cubicBezTo>
                    <a:cubicBezTo>
                      <a:pt x="3752" y="7261"/>
                      <a:pt x="3345" y="6198"/>
                      <a:pt x="2936" y="51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970;p46">
                <a:extLst>
                  <a:ext uri="{FF2B5EF4-FFF2-40B4-BE49-F238E27FC236}">
                    <a16:creationId xmlns:a16="http://schemas.microsoft.com/office/drawing/2014/main" id="{563624B8-28F9-837B-65B5-79F02F36870F}"/>
                  </a:ext>
                </a:extLst>
              </p:cNvPr>
              <p:cNvSpPr/>
              <p:nvPr/>
            </p:nvSpPr>
            <p:spPr>
              <a:xfrm>
                <a:off x="7677788" y="2909840"/>
                <a:ext cx="41265" cy="183513"/>
              </a:xfrm>
              <a:custGeom>
                <a:avLst/>
                <a:gdLst/>
                <a:ahLst/>
                <a:cxnLst/>
                <a:rect l="l" t="t" r="r" b="b"/>
                <a:pathLst>
                  <a:path w="2037" h="9059" extrusionOk="0">
                    <a:moveTo>
                      <a:pt x="1946" y="0"/>
                    </a:moveTo>
                    <a:cubicBezTo>
                      <a:pt x="882" y="0"/>
                      <a:pt x="0" y="882"/>
                      <a:pt x="0" y="1946"/>
                    </a:cubicBezTo>
                    <a:lnTo>
                      <a:pt x="0" y="9058"/>
                    </a:lnTo>
                    <a:lnTo>
                      <a:pt x="2037" y="9058"/>
                    </a:lnTo>
                    <a:lnTo>
                      <a:pt x="20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971;p46">
                <a:extLst>
                  <a:ext uri="{FF2B5EF4-FFF2-40B4-BE49-F238E27FC236}">
                    <a16:creationId xmlns:a16="http://schemas.microsoft.com/office/drawing/2014/main" id="{8526C2C6-742A-D47F-2469-5F20A91815EB}"/>
                  </a:ext>
                </a:extLst>
              </p:cNvPr>
              <p:cNvSpPr/>
              <p:nvPr/>
            </p:nvSpPr>
            <p:spPr>
              <a:xfrm>
                <a:off x="7719661" y="2909840"/>
                <a:ext cx="37578" cy="183513"/>
              </a:xfrm>
              <a:custGeom>
                <a:avLst/>
                <a:gdLst/>
                <a:ahLst/>
                <a:cxnLst/>
                <a:rect l="l" t="t" r="r" b="b"/>
                <a:pathLst>
                  <a:path w="1855" h="9059" extrusionOk="0">
                    <a:moveTo>
                      <a:pt x="0" y="0"/>
                    </a:moveTo>
                    <a:lnTo>
                      <a:pt x="0" y="9058"/>
                    </a:lnTo>
                    <a:lnTo>
                      <a:pt x="1854" y="9058"/>
                    </a:lnTo>
                    <a:lnTo>
                      <a:pt x="1854" y="1946"/>
                    </a:lnTo>
                    <a:cubicBezTo>
                      <a:pt x="1854" y="882"/>
                      <a:pt x="1034" y="3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972;p46">
                <a:extLst>
                  <a:ext uri="{FF2B5EF4-FFF2-40B4-BE49-F238E27FC236}">
                    <a16:creationId xmlns:a16="http://schemas.microsoft.com/office/drawing/2014/main" id="{1EAF95E4-4124-52DA-9229-45A904231E01}"/>
                  </a:ext>
                </a:extLst>
              </p:cNvPr>
              <p:cNvSpPr/>
              <p:nvPr/>
            </p:nvSpPr>
            <p:spPr>
              <a:xfrm>
                <a:off x="7677788" y="2967088"/>
                <a:ext cx="78842" cy="7414"/>
              </a:xfrm>
              <a:custGeom>
                <a:avLst/>
                <a:gdLst/>
                <a:ahLst/>
                <a:cxnLst/>
                <a:rect l="l" t="t" r="r" b="b"/>
                <a:pathLst>
                  <a:path w="3892" h="366" extrusionOk="0">
                    <a:moveTo>
                      <a:pt x="0" y="1"/>
                    </a:moveTo>
                    <a:lnTo>
                      <a:pt x="0" y="366"/>
                    </a:lnTo>
                    <a:lnTo>
                      <a:pt x="3891" y="366"/>
                    </a:lnTo>
                    <a:lnTo>
                      <a:pt x="3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973;p46">
                <a:extLst>
                  <a:ext uri="{FF2B5EF4-FFF2-40B4-BE49-F238E27FC236}">
                    <a16:creationId xmlns:a16="http://schemas.microsoft.com/office/drawing/2014/main" id="{8282F486-BF97-2BA5-604A-9D6B8F1B4891}"/>
                  </a:ext>
                </a:extLst>
              </p:cNvPr>
              <p:cNvSpPr/>
              <p:nvPr/>
            </p:nvSpPr>
            <p:spPr>
              <a:xfrm>
                <a:off x="7677788" y="3044067"/>
                <a:ext cx="78842" cy="7414"/>
              </a:xfrm>
              <a:custGeom>
                <a:avLst/>
                <a:gdLst/>
                <a:ahLst/>
                <a:cxnLst/>
                <a:rect l="l" t="t" r="r" b="b"/>
                <a:pathLst>
                  <a:path w="3892" h="366" extrusionOk="0">
                    <a:moveTo>
                      <a:pt x="0" y="0"/>
                    </a:moveTo>
                    <a:lnTo>
                      <a:pt x="0" y="365"/>
                    </a:lnTo>
                    <a:lnTo>
                      <a:pt x="3891" y="365"/>
                    </a:lnTo>
                    <a:lnTo>
                      <a:pt x="3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974;p46">
                <a:extLst>
                  <a:ext uri="{FF2B5EF4-FFF2-40B4-BE49-F238E27FC236}">
                    <a16:creationId xmlns:a16="http://schemas.microsoft.com/office/drawing/2014/main" id="{EB0FF6CE-3B10-20F8-C567-7E1E11A70C76}"/>
                  </a:ext>
                </a:extLst>
              </p:cNvPr>
              <p:cNvSpPr/>
              <p:nvPr/>
            </p:nvSpPr>
            <p:spPr>
              <a:xfrm>
                <a:off x="7697499" y="2874126"/>
                <a:ext cx="35106" cy="35106"/>
              </a:xfrm>
              <a:custGeom>
                <a:avLst/>
                <a:gdLst/>
                <a:ahLst/>
                <a:cxnLst/>
                <a:rect l="l" t="t" r="r" b="b"/>
                <a:pathLst>
                  <a:path w="1733" h="1733" extrusionOk="0">
                    <a:moveTo>
                      <a:pt x="882" y="335"/>
                    </a:moveTo>
                    <a:cubicBezTo>
                      <a:pt x="1125" y="335"/>
                      <a:pt x="1368" y="547"/>
                      <a:pt x="1368" y="821"/>
                    </a:cubicBezTo>
                    <a:cubicBezTo>
                      <a:pt x="1307" y="1125"/>
                      <a:pt x="1125" y="1307"/>
                      <a:pt x="882" y="1307"/>
                    </a:cubicBezTo>
                    <a:cubicBezTo>
                      <a:pt x="608" y="1307"/>
                      <a:pt x="365" y="1094"/>
                      <a:pt x="365" y="821"/>
                    </a:cubicBezTo>
                    <a:cubicBezTo>
                      <a:pt x="365" y="547"/>
                      <a:pt x="608" y="335"/>
                      <a:pt x="882" y="335"/>
                    </a:cubicBezTo>
                    <a:close/>
                    <a:moveTo>
                      <a:pt x="882" y="0"/>
                    </a:moveTo>
                    <a:cubicBezTo>
                      <a:pt x="365" y="0"/>
                      <a:pt x="0" y="365"/>
                      <a:pt x="0" y="851"/>
                    </a:cubicBezTo>
                    <a:cubicBezTo>
                      <a:pt x="0" y="1368"/>
                      <a:pt x="365" y="1733"/>
                      <a:pt x="882" y="1733"/>
                    </a:cubicBezTo>
                    <a:cubicBezTo>
                      <a:pt x="1368" y="1733"/>
                      <a:pt x="1733" y="1368"/>
                      <a:pt x="1733" y="851"/>
                    </a:cubicBezTo>
                    <a:cubicBezTo>
                      <a:pt x="1733" y="365"/>
                      <a:pt x="1307" y="0"/>
                      <a:pt x="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975;p46">
                <a:extLst>
                  <a:ext uri="{FF2B5EF4-FFF2-40B4-BE49-F238E27FC236}">
                    <a16:creationId xmlns:a16="http://schemas.microsoft.com/office/drawing/2014/main" id="{6E7034BE-8F08-3CB3-7791-BECD979348FF}"/>
                  </a:ext>
                </a:extLst>
              </p:cNvPr>
              <p:cNvSpPr/>
              <p:nvPr/>
            </p:nvSpPr>
            <p:spPr>
              <a:xfrm>
                <a:off x="7671022" y="2869204"/>
                <a:ext cx="33871" cy="22182"/>
              </a:xfrm>
              <a:custGeom>
                <a:avLst/>
                <a:gdLst/>
                <a:ahLst/>
                <a:cxnLst/>
                <a:rect l="l" t="t" r="r" b="b"/>
                <a:pathLst>
                  <a:path w="1672" h="1095" extrusionOk="0">
                    <a:moveTo>
                      <a:pt x="91" y="0"/>
                    </a:moveTo>
                    <a:lnTo>
                      <a:pt x="0" y="182"/>
                    </a:lnTo>
                    <a:lnTo>
                      <a:pt x="1459" y="1094"/>
                    </a:lnTo>
                    <a:lnTo>
                      <a:pt x="1672" y="730"/>
                    </a:lnTo>
                    <a:lnTo>
                      <a:pt x="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976;p46">
                <a:extLst>
                  <a:ext uri="{FF2B5EF4-FFF2-40B4-BE49-F238E27FC236}">
                    <a16:creationId xmlns:a16="http://schemas.microsoft.com/office/drawing/2014/main" id="{E2B53974-4F82-6D39-4263-E2F194AC596F}"/>
                  </a:ext>
                </a:extLst>
              </p:cNvPr>
              <p:cNvSpPr/>
              <p:nvPr/>
            </p:nvSpPr>
            <p:spPr>
              <a:xfrm>
                <a:off x="7727662" y="2887051"/>
                <a:ext cx="109006" cy="153957"/>
              </a:xfrm>
              <a:custGeom>
                <a:avLst/>
                <a:gdLst/>
                <a:ahLst/>
                <a:cxnLst/>
                <a:rect l="l" t="t" r="r" b="b"/>
                <a:pathLst>
                  <a:path w="5381" h="7600" fill="none" extrusionOk="0">
                    <a:moveTo>
                      <a:pt x="0" y="669"/>
                    </a:moveTo>
                    <a:lnTo>
                      <a:pt x="456" y="487"/>
                    </a:lnTo>
                    <a:cubicBezTo>
                      <a:pt x="1733" y="1"/>
                      <a:pt x="3222" y="578"/>
                      <a:pt x="3861" y="1794"/>
                    </a:cubicBezTo>
                    <a:lnTo>
                      <a:pt x="4013" y="2037"/>
                    </a:lnTo>
                    <a:cubicBezTo>
                      <a:pt x="4621" y="3131"/>
                      <a:pt x="4256" y="4529"/>
                      <a:pt x="3222" y="5229"/>
                    </a:cubicBezTo>
                    <a:lnTo>
                      <a:pt x="3222" y="5229"/>
                    </a:lnTo>
                    <a:cubicBezTo>
                      <a:pt x="2766" y="5533"/>
                      <a:pt x="2584" y="6140"/>
                      <a:pt x="2766" y="6688"/>
                    </a:cubicBezTo>
                    <a:lnTo>
                      <a:pt x="2766" y="6688"/>
                    </a:lnTo>
                    <a:cubicBezTo>
                      <a:pt x="3040" y="7326"/>
                      <a:pt x="3800" y="7599"/>
                      <a:pt x="4347" y="7235"/>
                    </a:cubicBezTo>
                    <a:lnTo>
                      <a:pt x="5381" y="6718"/>
                    </a:lnTo>
                  </a:path>
                </a:pathLst>
              </a:custGeom>
              <a:solidFill>
                <a:schemeClr val="accent1"/>
              </a:solidFill>
              <a:ln w="9875" cap="rnd" cmpd="sng">
                <a:solidFill>
                  <a:srgbClr val="2E0B0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977;p46">
                <a:extLst>
                  <a:ext uri="{FF2B5EF4-FFF2-40B4-BE49-F238E27FC236}">
                    <a16:creationId xmlns:a16="http://schemas.microsoft.com/office/drawing/2014/main" id="{426FE4C9-A299-8ACC-F2D8-9F43EF41FEF3}"/>
                  </a:ext>
                </a:extLst>
              </p:cNvPr>
              <p:cNvSpPr/>
              <p:nvPr/>
            </p:nvSpPr>
            <p:spPr>
              <a:xfrm>
                <a:off x="6963975" y="3278509"/>
                <a:ext cx="295293" cy="27729"/>
              </a:xfrm>
              <a:custGeom>
                <a:avLst/>
                <a:gdLst/>
                <a:ahLst/>
                <a:cxnLst/>
                <a:rect l="l" t="t" r="r" b="b"/>
                <a:pathLst>
                  <a:path w="14075" h="1369" extrusionOk="0">
                    <a:moveTo>
                      <a:pt x="1" y="1"/>
                    </a:moveTo>
                    <a:lnTo>
                      <a:pt x="1" y="1368"/>
                    </a:lnTo>
                    <a:lnTo>
                      <a:pt x="14074" y="1368"/>
                    </a:lnTo>
                    <a:lnTo>
                      <a:pt x="140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978;p46">
                <a:extLst>
                  <a:ext uri="{FF2B5EF4-FFF2-40B4-BE49-F238E27FC236}">
                    <a16:creationId xmlns:a16="http://schemas.microsoft.com/office/drawing/2014/main" id="{BB6B5459-3FCA-8E10-2434-4A4D291F5723}"/>
                  </a:ext>
                </a:extLst>
              </p:cNvPr>
              <p:cNvSpPr/>
              <p:nvPr/>
            </p:nvSpPr>
            <p:spPr>
              <a:xfrm>
                <a:off x="6951325" y="3304359"/>
                <a:ext cx="320593" cy="27726"/>
              </a:xfrm>
              <a:custGeom>
                <a:avLst/>
                <a:gdLst/>
                <a:ahLst/>
                <a:cxnLst/>
                <a:rect l="l" t="t" r="r" b="b"/>
                <a:pathLst>
                  <a:path w="14075" h="1369" extrusionOk="0">
                    <a:moveTo>
                      <a:pt x="1" y="1"/>
                    </a:moveTo>
                    <a:lnTo>
                      <a:pt x="1" y="1368"/>
                    </a:lnTo>
                    <a:lnTo>
                      <a:pt x="14074" y="1368"/>
                    </a:lnTo>
                    <a:lnTo>
                      <a:pt x="140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979;p46">
                <a:extLst>
                  <a:ext uri="{FF2B5EF4-FFF2-40B4-BE49-F238E27FC236}">
                    <a16:creationId xmlns:a16="http://schemas.microsoft.com/office/drawing/2014/main" id="{3CD9F43C-14E1-0051-39AF-1EABB2A0B4FD}"/>
                  </a:ext>
                </a:extLst>
              </p:cNvPr>
              <p:cNvSpPr/>
              <p:nvPr/>
            </p:nvSpPr>
            <p:spPr>
              <a:xfrm>
                <a:off x="5800380" y="2939387"/>
                <a:ext cx="232779" cy="387323"/>
              </a:xfrm>
              <a:custGeom>
                <a:avLst/>
                <a:gdLst/>
                <a:ahLst/>
                <a:cxnLst/>
                <a:rect l="l" t="t" r="r" b="b"/>
                <a:pathLst>
                  <a:path w="11491" h="19120" extrusionOk="0">
                    <a:moveTo>
                      <a:pt x="1" y="0"/>
                    </a:moveTo>
                    <a:lnTo>
                      <a:pt x="1" y="19119"/>
                    </a:lnTo>
                    <a:lnTo>
                      <a:pt x="11490" y="19119"/>
                    </a:lnTo>
                    <a:lnTo>
                      <a:pt x="11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980;p46">
                <a:extLst>
                  <a:ext uri="{FF2B5EF4-FFF2-40B4-BE49-F238E27FC236}">
                    <a16:creationId xmlns:a16="http://schemas.microsoft.com/office/drawing/2014/main" id="{8F733283-3FA4-F4E0-8DD2-7855501E3BDC}"/>
                  </a:ext>
                </a:extLst>
              </p:cNvPr>
              <p:cNvSpPr/>
              <p:nvPr/>
            </p:nvSpPr>
            <p:spPr>
              <a:xfrm>
                <a:off x="5978342" y="3115991"/>
                <a:ext cx="35734" cy="35228"/>
              </a:xfrm>
              <a:custGeom>
                <a:avLst/>
                <a:gdLst/>
                <a:ahLst/>
                <a:cxnLst/>
                <a:rect l="l" t="t" r="r" b="b"/>
                <a:pathLst>
                  <a:path w="1764" h="1739" extrusionOk="0">
                    <a:moveTo>
                      <a:pt x="969" y="0"/>
                    </a:moveTo>
                    <a:cubicBezTo>
                      <a:pt x="940" y="0"/>
                      <a:pt x="911" y="2"/>
                      <a:pt x="882" y="6"/>
                    </a:cubicBezTo>
                    <a:cubicBezTo>
                      <a:pt x="426" y="6"/>
                      <a:pt x="0" y="371"/>
                      <a:pt x="0" y="857"/>
                    </a:cubicBezTo>
                    <a:cubicBezTo>
                      <a:pt x="0" y="1313"/>
                      <a:pt x="395" y="1739"/>
                      <a:pt x="882" y="1739"/>
                    </a:cubicBezTo>
                    <a:cubicBezTo>
                      <a:pt x="1338" y="1739"/>
                      <a:pt x="1763" y="1374"/>
                      <a:pt x="1763" y="857"/>
                    </a:cubicBezTo>
                    <a:cubicBezTo>
                      <a:pt x="1763" y="402"/>
                      <a:pt x="1391" y="0"/>
                      <a:pt x="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81;p46">
              <a:extLst>
                <a:ext uri="{FF2B5EF4-FFF2-40B4-BE49-F238E27FC236}">
                  <a16:creationId xmlns:a16="http://schemas.microsoft.com/office/drawing/2014/main" id="{54F1B64B-CB39-AF61-58C2-6EF3061DD524}"/>
                </a:ext>
              </a:extLst>
            </p:cNvPr>
            <p:cNvGrpSpPr/>
            <p:nvPr/>
          </p:nvGrpSpPr>
          <p:grpSpPr>
            <a:xfrm flipH="1">
              <a:off x="8227750" y="2482474"/>
              <a:ext cx="107842" cy="903617"/>
              <a:chOff x="4969138" y="2475114"/>
              <a:chExt cx="101632" cy="851585"/>
            </a:xfrm>
          </p:grpSpPr>
          <p:sp>
            <p:nvSpPr>
              <p:cNvPr id="34" name="Google Shape;982;p46">
                <a:extLst>
                  <a:ext uri="{FF2B5EF4-FFF2-40B4-BE49-F238E27FC236}">
                    <a16:creationId xmlns:a16="http://schemas.microsoft.com/office/drawing/2014/main" id="{17D7B8B5-3B86-2840-779D-87D404E42443}"/>
                  </a:ext>
                </a:extLst>
              </p:cNvPr>
              <p:cNvSpPr/>
              <p:nvPr/>
            </p:nvSpPr>
            <p:spPr>
              <a:xfrm>
                <a:off x="4975924" y="3100099"/>
                <a:ext cx="80058" cy="203831"/>
              </a:xfrm>
              <a:custGeom>
                <a:avLst/>
                <a:gdLst/>
                <a:ahLst/>
                <a:cxnLst/>
                <a:rect l="l" t="t" r="r" b="b"/>
                <a:pathLst>
                  <a:path w="3952" h="10062" extrusionOk="0">
                    <a:moveTo>
                      <a:pt x="973" y="0"/>
                    </a:moveTo>
                    <a:lnTo>
                      <a:pt x="0" y="10061"/>
                    </a:lnTo>
                    <a:lnTo>
                      <a:pt x="3952" y="10061"/>
                    </a:lnTo>
                    <a:lnTo>
                      <a:pt x="3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83;p46">
                <a:extLst>
                  <a:ext uri="{FF2B5EF4-FFF2-40B4-BE49-F238E27FC236}">
                    <a16:creationId xmlns:a16="http://schemas.microsoft.com/office/drawing/2014/main" id="{9C0F605C-9182-726B-22AE-F94430B15442}"/>
                  </a:ext>
                </a:extLst>
              </p:cNvPr>
              <p:cNvSpPr/>
              <p:nvPr/>
            </p:nvSpPr>
            <p:spPr>
              <a:xfrm>
                <a:off x="4969138" y="3303909"/>
                <a:ext cx="94238" cy="22790"/>
              </a:xfrm>
              <a:custGeom>
                <a:avLst/>
                <a:gdLst/>
                <a:ahLst/>
                <a:cxnLst/>
                <a:rect l="l" t="t" r="r" b="b"/>
                <a:pathLst>
                  <a:path w="4652" h="1125" extrusionOk="0">
                    <a:moveTo>
                      <a:pt x="1" y="0"/>
                    </a:moveTo>
                    <a:lnTo>
                      <a:pt x="1" y="1125"/>
                    </a:lnTo>
                    <a:lnTo>
                      <a:pt x="4651" y="1125"/>
                    </a:lnTo>
                    <a:lnTo>
                      <a:pt x="4651" y="0"/>
                    </a:lnTo>
                    <a:close/>
                  </a:path>
                </a:pathLst>
              </a:custGeom>
              <a:solidFill>
                <a:srgbClr val="2C2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4;p46">
                <a:extLst>
                  <a:ext uri="{FF2B5EF4-FFF2-40B4-BE49-F238E27FC236}">
                    <a16:creationId xmlns:a16="http://schemas.microsoft.com/office/drawing/2014/main" id="{F58BC0A3-4527-A5F1-60A8-8532E925638B}"/>
                  </a:ext>
                </a:extLst>
              </p:cNvPr>
              <p:cNvSpPr/>
              <p:nvPr/>
            </p:nvSpPr>
            <p:spPr>
              <a:xfrm>
                <a:off x="4973453" y="2523773"/>
                <a:ext cx="92374" cy="115164"/>
              </a:xfrm>
              <a:custGeom>
                <a:avLst/>
                <a:gdLst/>
                <a:ahLst/>
                <a:cxnLst/>
                <a:rect l="l" t="t" r="r" b="b"/>
                <a:pathLst>
                  <a:path w="4560" h="5685" extrusionOk="0">
                    <a:moveTo>
                      <a:pt x="0" y="0"/>
                    </a:moveTo>
                    <a:lnTo>
                      <a:pt x="578" y="5684"/>
                    </a:lnTo>
                    <a:lnTo>
                      <a:pt x="3770" y="5684"/>
                    </a:lnTo>
                    <a:lnTo>
                      <a:pt x="4560" y="0"/>
                    </a:lnTo>
                    <a:close/>
                  </a:path>
                </a:pathLst>
              </a:custGeom>
              <a:solidFill>
                <a:srgbClr val="2C2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5;p46">
                <a:extLst>
                  <a:ext uri="{FF2B5EF4-FFF2-40B4-BE49-F238E27FC236}">
                    <a16:creationId xmlns:a16="http://schemas.microsoft.com/office/drawing/2014/main" id="{F2161F4A-92AB-1419-76D0-66F29FF41F0B}"/>
                  </a:ext>
                </a:extLst>
              </p:cNvPr>
              <p:cNvSpPr/>
              <p:nvPr/>
            </p:nvSpPr>
            <p:spPr>
              <a:xfrm>
                <a:off x="4980219" y="2532382"/>
                <a:ext cx="78842" cy="98532"/>
              </a:xfrm>
              <a:custGeom>
                <a:avLst/>
                <a:gdLst/>
                <a:ahLst/>
                <a:cxnLst/>
                <a:rect l="l" t="t" r="r" b="b"/>
                <a:pathLst>
                  <a:path w="3892" h="4864" extrusionOk="0">
                    <a:moveTo>
                      <a:pt x="1" y="1"/>
                    </a:moveTo>
                    <a:lnTo>
                      <a:pt x="457" y="4864"/>
                    </a:lnTo>
                    <a:lnTo>
                      <a:pt x="3192" y="4864"/>
                    </a:lnTo>
                    <a:lnTo>
                      <a:pt x="3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6;p46">
                <a:extLst>
                  <a:ext uri="{FF2B5EF4-FFF2-40B4-BE49-F238E27FC236}">
                    <a16:creationId xmlns:a16="http://schemas.microsoft.com/office/drawing/2014/main" id="{36FC9922-709B-C731-942A-37079E1D2CA7}"/>
                  </a:ext>
                </a:extLst>
              </p:cNvPr>
              <p:cNvSpPr/>
              <p:nvPr/>
            </p:nvSpPr>
            <p:spPr>
              <a:xfrm>
                <a:off x="5006695" y="2648154"/>
                <a:ext cx="25889" cy="451965"/>
              </a:xfrm>
              <a:custGeom>
                <a:avLst/>
                <a:gdLst/>
                <a:ahLst/>
                <a:cxnLst/>
                <a:rect l="l" t="t" r="r" b="b"/>
                <a:pathLst>
                  <a:path w="1278" h="22311" extrusionOk="0">
                    <a:moveTo>
                      <a:pt x="1" y="0"/>
                    </a:moveTo>
                    <a:lnTo>
                      <a:pt x="1" y="22310"/>
                    </a:lnTo>
                    <a:lnTo>
                      <a:pt x="1277" y="22310"/>
                    </a:lnTo>
                    <a:lnTo>
                      <a:pt x="1277" y="0"/>
                    </a:lnTo>
                    <a:close/>
                  </a:path>
                </a:pathLst>
              </a:custGeom>
              <a:solidFill>
                <a:srgbClr val="2C2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7;p46">
                <a:extLst>
                  <a:ext uri="{FF2B5EF4-FFF2-40B4-BE49-F238E27FC236}">
                    <a16:creationId xmlns:a16="http://schemas.microsoft.com/office/drawing/2014/main" id="{3D46042A-6A64-1A67-989D-0B5D6E4DCC2D}"/>
                  </a:ext>
                </a:extLst>
              </p:cNvPr>
              <p:cNvSpPr/>
              <p:nvPr/>
            </p:nvSpPr>
            <p:spPr>
              <a:xfrm>
                <a:off x="5000537" y="2638289"/>
                <a:ext cx="38813" cy="12337"/>
              </a:xfrm>
              <a:custGeom>
                <a:avLst/>
                <a:gdLst/>
                <a:ahLst/>
                <a:cxnLst/>
                <a:rect l="l" t="t" r="r" b="b"/>
                <a:pathLst>
                  <a:path w="1916" h="609" extrusionOk="0">
                    <a:moveTo>
                      <a:pt x="1" y="1"/>
                    </a:moveTo>
                    <a:lnTo>
                      <a:pt x="1" y="609"/>
                    </a:lnTo>
                    <a:lnTo>
                      <a:pt x="1916" y="609"/>
                    </a:lnTo>
                    <a:lnTo>
                      <a:pt x="1916" y="1"/>
                    </a:lnTo>
                    <a:close/>
                  </a:path>
                </a:pathLst>
              </a:custGeom>
              <a:solidFill>
                <a:srgbClr val="2C2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8;p46">
                <a:extLst>
                  <a:ext uri="{FF2B5EF4-FFF2-40B4-BE49-F238E27FC236}">
                    <a16:creationId xmlns:a16="http://schemas.microsoft.com/office/drawing/2014/main" id="{D2C82C26-928D-84D6-BE24-92E0373B841C}"/>
                  </a:ext>
                </a:extLst>
              </p:cNvPr>
              <p:cNvSpPr/>
              <p:nvPr/>
            </p:nvSpPr>
            <p:spPr>
              <a:xfrm>
                <a:off x="4969138" y="2514535"/>
                <a:ext cx="101632" cy="12337"/>
              </a:xfrm>
              <a:custGeom>
                <a:avLst/>
                <a:gdLst/>
                <a:ahLst/>
                <a:cxnLst/>
                <a:rect l="l" t="t" r="r" b="b"/>
                <a:pathLst>
                  <a:path w="5017" h="609" extrusionOk="0">
                    <a:moveTo>
                      <a:pt x="1" y="0"/>
                    </a:moveTo>
                    <a:lnTo>
                      <a:pt x="1" y="608"/>
                    </a:lnTo>
                    <a:lnTo>
                      <a:pt x="5016" y="608"/>
                    </a:lnTo>
                    <a:lnTo>
                      <a:pt x="5016" y="0"/>
                    </a:lnTo>
                    <a:close/>
                  </a:path>
                </a:pathLst>
              </a:custGeom>
              <a:solidFill>
                <a:srgbClr val="2C2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9;p46">
                <a:extLst>
                  <a:ext uri="{FF2B5EF4-FFF2-40B4-BE49-F238E27FC236}">
                    <a16:creationId xmlns:a16="http://schemas.microsoft.com/office/drawing/2014/main" id="{47421C61-6F1F-56A6-5E00-647ECAD35C3D}"/>
                  </a:ext>
                </a:extLst>
              </p:cNvPr>
              <p:cNvSpPr/>
              <p:nvPr/>
            </p:nvSpPr>
            <p:spPr>
              <a:xfrm>
                <a:off x="4975296" y="2488059"/>
                <a:ext cx="89315" cy="26497"/>
              </a:xfrm>
              <a:custGeom>
                <a:avLst/>
                <a:gdLst/>
                <a:ahLst/>
                <a:cxnLst/>
                <a:rect l="l" t="t" r="r" b="b"/>
                <a:pathLst>
                  <a:path w="4409" h="1308" extrusionOk="0">
                    <a:moveTo>
                      <a:pt x="548" y="0"/>
                    </a:moveTo>
                    <a:lnTo>
                      <a:pt x="1" y="1307"/>
                    </a:lnTo>
                    <a:lnTo>
                      <a:pt x="4408" y="1307"/>
                    </a:lnTo>
                    <a:lnTo>
                      <a:pt x="3861" y="0"/>
                    </a:lnTo>
                    <a:close/>
                  </a:path>
                </a:pathLst>
              </a:custGeom>
              <a:solidFill>
                <a:srgbClr val="2C2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90;p46">
                <a:extLst>
                  <a:ext uri="{FF2B5EF4-FFF2-40B4-BE49-F238E27FC236}">
                    <a16:creationId xmlns:a16="http://schemas.microsoft.com/office/drawing/2014/main" id="{A1953846-4F25-295F-99F1-3DD6473D2859}"/>
                  </a:ext>
                </a:extLst>
              </p:cNvPr>
              <p:cNvSpPr/>
              <p:nvPr/>
            </p:nvSpPr>
            <p:spPr>
              <a:xfrm>
                <a:off x="5012246" y="2475114"/>
                <a:ext cx="16652" cy="17259"/>
              </a:xfrm>
              <a:custGeom>
                <a:avLst/>
                <a:gdLst/>
                <a:ahLst/>
                <a:cxnLst/>
                <a:rect l="l" t="t" r="r" b="b"/>
                <a:pathLst>
                  <a:path w="822" h="852" extrusionOk="0">
                    <a:moveTo>
                      <a:pt x="396" y="1"/>
                    </a:moveTo>
                    <a:cubicBezTo>
                      <a:pt x="183" y="1"/>
                      <a:pt x="0" y="183"/>
                      <a:pt x="0" y="426"/>
                    </a:cubicBezTo>
                    <a:cubicBezTo>
                      <a:pt x="0" y="639"/>
                      <a:pt x="183" y="852"/>
                      <a:pt x="396" y="852"/>
                    </a:cubicBezTo>
                    <a:cubicBezTo>
                      <a:pt x="639" y="852"/>
                      <a:pt x="821" y="639"/>
                      <a:pt x="821" y="426"/>
                    </a:cubicBezTo>
                    <a:cubicBezTo>
                      <a:pt x="821" y="183"/>
                      <a:pt x="639" y="1"/>
                      <a:pt x="396" y="1"/>
                    </a:cubicBezTo>
                    <a:close/>
                  </a:path>
                </a:pathLst>
              </a:custGeom>
              <a:solidFill>
                <a:srgbClr val="2C25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91;p46">
              <a:extLst>
                <a:ext uri="{FF2B5EF4-FFF2-40B4-BE49-F238E27FC236}">
                  <a16:creationId xmlns:a16="http://schemas.microsoft.com/office/drawing/2014/main" id="{80D2381C-2A3C-BEFE-0A37-E7D74BFDDE42}"/>
                </a:ext>
              </a:extLst>
            </p:cNvPr>
            <p:cNvGrpSpPr/>
            <p:nvPr/>
          </p:nvGrpSpPr>
          <p:grpSpPr>
            <a:xfrm flipH="1">
              <a:off x="4869486" y="2482474"/>
              <a:ext cx="325395" cy="910818"/>
              <a:chOff x="7929002" y="2475114"/>
              <a:chExt cx="306658" cy="858371"/>
            </a:xfrm>
          </p:grpSpPr>
          <p:sp>
            <p:nvSpPr>
              <p:cNvPr id="21" name="Google Shape;992;p46">
                <a:extLst>
                  <a:ext uri="{FF2B5EF4-FFF2-40B4-BE49-F238E27FC236}">
                    <a16:creationId xmlns:a16="http://schemas.microsoft.com/office/drawing/2014/main" id="{294603D6-002F-E071-18AD-A8B366194ADC}"/>
                  </a:ext>
                </a:extLst>
              </p:cNvPr>
              <p:cNvSpPr/>
              <p:nvPr/>
            </p:nvSpPr>
            <p:spPr>
              <a:xfrm>
                <a:off x="7937024" y="3100099"/>
                <a:ext cx="79450" cy="203831"/>
              </a:xfrm>
              <a:custGeom>
                <a:avLst/>
                <a:gdLst/>
                <a:ahLst/>
                <a:cxnLst/>
                <a:rect l="l" t="t" r="r" b="b"/>
                <a:pathLst>
                  <a:path w="3922" h="10062" extrusionOk="0">
                    <a:moveTo>
                      <a:pt x="942" y="0"/>
                    </a:moveTo>
                    <a:lnTo>
                      <a:pt x="0" y="10061"/>
                    </a:lnTo>
                    <a:lnTo>
                      <a:pt x="3921" y="10061"/>
                    </a:lnTo>
                    <a:lnTo>
                      <a:pt x="3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3;p46">
                <a:extLst>
                  <a:ext uri="{FF2B5EF4-FFF2-40B4-BE49-F238E27FC236}">
                    <a16:creationId xmlns:a16="http://schemas.microsoft.com/office/drawing/2014/main" id="{24D8AFEC-87AE-D7E3-CA49-AC36F87DCE8C}"/>
                  </a:ext>
                </a:extLst>
              </p:cNvPr>
              <p:cNvSpPr/>
              <p:nvPr/>
            </p:nvSpPr>
            <p:spPr>
              <a:xfrm>
                <a:off x="7929002" y="3303909"/>
                <a:ext cx="94846" cy="22790"/>
              </a:xfrm>
              <a:custGeom>
                <a:avLst/>
                <a:gdLst/>
                <a:ahLst/>
                <a:cxnLst/>
                <a:rect l="l" t="t" r="r" b="b"/>
                <a:pathLst>
                  <a:path w="4682" h="1125" extrusionOk="0">
                    <a:moveTo>
                      <a:pt x="1" y="0"/>
                    </a:moveTo>
                    <a:lnTo>
                      <a:pt x="1" y="1125"/>
                    </a:lnTo>
                    <a:lnTo>
                      <a:pt x="4682" y="1125"/>
                    </a:lnTo>
                    <a:lnTo>
                      <a:pt x="46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4;p46">
                <a:extLst>
                  <a:ext uri="{FF2B5EF4-FFF2-40B4-BE49-F238E27FC236}">
                    <a16:creationId xmlns:a16="http://schemas.microsoft.com/office/drawing/2014/main" id="{5CDF7DA5-F0FE-B8A4-6C73-B3E537E2D3DE}"/>
                  </a:ext>
                </a:extLst>
              </p:cNvPr>
              <p:cNvSpPr/>
              <p:nvPr/>
            </p:nvSpPr>
            <p:spPr>
              <a:xfrm>
                <a:off x="7934552" y="2523773"/>
                <a:ext cx="91766" cy="115164"/>
              </a:xfrm>
              <a:custGeom>
                <a:avLst/>
                <a:gdLst/>
                <a:ahLst/>
                <a:cxnLst/>
                <a:rect l="l" t="t" r="r" b="b"/>
                <a:pathLst>
                  <a:path w="4530" h="5685" extrusionOk="0">
                    <a:moveTo>
                      <a:pt x="0" y="0"/>
                    </a:moveTo>
                    <a:lnTo>
                      <a:pt x="517" y="5684"/>
                    </a:lnTo>
                    <a:lnTo>
                      <a:pt x="3769" y="5684"/>
                    </a:lnTo>
                    <a:lnTo>
                      <a:pt x="4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5;p46">
                <a:extLst>
                  <a:ext uri="{FF2B5EF4-FFF2-40B4-BE49-F238E27FC236}">
                    <a16:creationId xmlns:a16="http://schemas.microsoft.com/office/drawing/2014/main" id="{C79C7E82-EB9C-4570-3BCE-511495EC6AF3}"/>
                  </a:ext>
                </a:extLst>
              </p:cNvPr>
              <p:cNvSpPr/>
              <p:nvPr/>
            </p:nvSpPr>
            <p:spPr>
              <a:xfrm>
                <a:off x="7941318" y="2532382"/>
                <a:ext cx="77606" cy="98532"/>
              </a:xfrm>
              <a:custGeom>
                <a:avLst/>
                <a:gdLst/>
                <a:ahLst/>
                <a:cxnLst/>
                <a:rect l="l" t="t" r="r" b="b"/>
                <a:pathLst>
                  <a:path w="3831" h="4864" extrusionOk="0">
                    <a:moveTo>
                      <a:pt x="1" y="1"/>
                    </a:moveTo>
                    <a:lnTo>
                      <a:pt x="457" y="4864"/>
                    </a:lnTo>
                    <a:lnTo>
                      <a:pt x="3192" y="4864"/>
                    </a:lnTo>
                    <a:lnTo>
                      <a:pt x="3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96;p46">
                <a:extLst>
                  <a:ext uri="{FF2B5EF4-FFF2-40B4-BE49-F238E27FC236}">
                    <a16:creationId xmlns:a16="http://schemas.microsoft.com/office/drawing/2014/main" id="{C5B90BD7-9F29-5F4C-B1CC-CB9B94AEB78A}"/>
                  </a:ext>
                </a:extLst>
              </p:cNvPr>
              <p:cNvSpPr/>
              <p:nvPr/>
            </p:nvSpPr>
            <p:spPr>
              <a:xfrm>
                <a:off x="7967795" y="2648154"/>
                <a:ext cx="25889" cy="451965"/>
              </a:xfrm>
              <a:custGeom>
                <a:avLst/>
                <a:gdLst/>
                <a:ahLst/>
                <a:cxnLst/>
                <a:rect l="l" t="t" r="r" b="b"/>
                <a:pathLst>
                  <a:path w="1278" h="22311" extrusionOk="0">
                    <a:moveTo>
                      <a:pt x="1" y="0"/>
                    </a:moveTo>
                    <a:lnTo>
                      <a:pt x="1" y="22310"/>
                    </a:lnTo>
                    <a:lnTo>
                      <a:pt x="1277" y="22310"/>
                    </a:lnTo>
                    <a:lnTo>
                      <a:pt x="12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7;p46">
                <a:extLst>
                  <a:ext uri="{FF2B5EF4-FFF2-40B4-BE49-F238E27FC236}">
                    <a16:creationId xmlns:a16="http://schemas.microsoft.com/office/drawing/2014/main" id="{4D368B4B-2F80-E183-F817-E53D1DCB5FCA}"/>
                  </a:ext>
                </a:extLst>
              </p:cNvPr>
              <p:cNvSpPr/>
              <p:nvPr/>
            </p:nvSpPr>
            <p:spPr>
              <a:xfrm>
                <a:off x="7960421" y="2638289"/>
                <a:ext cx="39421" cy="12337"/>
              </a:xfrm>
              <a:custGeom>
                <a:avLst/>
                <a:gdLst/>
                <a:ahLst/>
                <a:cxnLst/>
                <a:rect l="l" t="t" r="r" b="b"/>
                <a:pathLst>
                  <a:path w="1946" h="609" extrusionOk="0">
                    <a:moveTo>
                      <a:pt x="0" y="1"/>
                    </a:moveTo>
                    <a:lnTo>
                      <a:pt x="0" y="609"/>
                    </a:lnTo>
                    <a:lnTo>
                      <a:pt x="1945" y="609"/>
                    </a:lnTo>
                    <a:lnTo>
                      <a:pt x="19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8;p46">
                <a:extLst>
                  <a:ext uri="{FF2B5EF4-FFF2-40B4-BE49-F238E27FC236}">
                    <a16:creationId xmlns:a16="http://schemas.microsoft.com/office/drawing/2014/main" id="{4D68E417-D3E9-4A7E-93BE-FACD55470A1A}"/>
                  </a:ext>
                </a:extLst>
              </p:cNvPr>
              <p:cNvSpPr/>
              <p:nvPr/>
            </p:nvSpPr>
            <p:spPr>
              <a:xfrm>
                <a:off x="7929002" y="2514535"/>
                <a:ext cx="101632" cy="12337"/>
              </a:xfrm>
              <a:custGeom>
                <a:avLst/>
                <a:gdLst/>
                <a:ahLst/>
                <a:cxnLst/>
                <a:rect l="l" t="t" r="r" b="b"/>
                <a:pathLst>
                  <a:path w="5017" h="609" extrusionOk="0">
                    <a:moveTo>
                      <a:pt x="1" y="0"/>
                    </a:moveTo>
                    <a:lnTo>
                      <a:pt x="1" y="608"/>
                    </a:lnTo>
                    <a:lnTo>
                      <a:pt x="5016" y="608"/>
                    </a:lnTo>
                    <a:lnTo>
                      <a:pt x="50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9;p46">
                <a:extLst>
                  <a:ext uri="{FF2B5EF4-FFF2-40B4-BE49-F238E27FC236}">
                    <a16:creationId xmlns:a16="http://schemas.microsoft.com/office/drawing/2014/main" id="{802760B6-2266-F334-B440-4F4FCC2C4721}"/>
                  </a:ext>
                </a:extLst>
              </p:cNvPr>
              <p:cNvSpPr/>
              <p:nvPr/>
            </p:nvSpPr>
            <p:spPr>
              <a:xfrm>
                <a:off x="7935160" y="2488059"/>
                <a:ext cx="89315" cy="26497"/>
              </a:xfrm>
              <a:custGeom>
                <a:avLst/>
                <a:gdLst/>
                <a:ahLst/>
                <a:cxnLst/>
                <a:rect l="l" t="t" r="r" b="b"/>
                <a:pathLst>
                  <a:path w="4409" h="1308" extrusionOk="0">
                    <a:moveTo>
                      <a:pt x="578" y="0"/>
                    </a:moveTo>
                    <a:lnTo>
                      <a:pt x="1" y="1307"/>
                    </a:lnTo>
                    <a:lnTo>
                      <a:pt x="4408" y="1307"/>
                    </a:lnTo>
                    <a:lnTo>
                      <a:pt x="38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0;p46">
                <a:extLst>
                  <a:ext uri="{FF2B5EF4-FFF2-40B4-BE49-F238E27FC236}">
                    <a16:creationId xmlns:a16="http://schemas.microsoft.com/office/drawing/2014/main" id="{28A5361F-7AAE-60AF-C921-CFC2ACBA8F4A}"/>
                  </a:ext>
                </a:extLst>
              </p:cNvPr>
              <p:cNvSpPr/>
              <p:nvPr/>
            </p:nvSpPr>
            <p:spPr>
              <a:xfrm>
                <a:off x="7972110" y="2475114"/>
                <a:ext cx="16652" cy="16652"/>
              </a:xfrm>
              <a:custGeom>
                <a:avLst/>
                <a:gdLst/>
                <a:ahLst/>
                <a:cxnLst/>
                <a:rect l="l" t="t" r="r" b="b"/>
                <a:pathLst>
                  <a:path w="822" h="822" extrusionOk="0">
                    <a:moveTo>
                      <a:pt x="426" y="1"/>
                    </a:moveTo>
                    <a:cubicBezTo>
                      <a:pt x="183" y="1"/>
                      <a:pt x="1" y="183"/>
                      <a:pt x="1" y="426"/>
                    </a:cubicBezTo>
                    <a:cubicBezTo>
                      <a:pt x="1" y="639"/>
                      <a:pt x="183" y="822"/>
                      <a:pt x="426" y="822"/>
                    </a:cubicBezTo>
                    <a:cubicBezTo>
                      <a:pt x="639" y="822"/>
                      <a:pt x="821" y="639"/>
                      <a:pt x="821" y="426"/>
                    </a:cubicBezTo>
                    <a:cubicBezTo>
                      <a:pt x="821" y="183"/>
                      <a:pt x="639" y="1"/>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1;p46">
                <a:extLst>
                  <a:ext uri="{FF2B5EF4-FFF2-40B4-BE49-F238E27FC236}">
                    <a16:creationId xmlns:a16="http://schemas.microsoft.com/office/drawing/2014/main" id="{D7CBA8C2-F804-A8C6-DFEC-299DF9F72EBF}"/>
                  </a:ext>
                </a:extLst>
              </p:cNvPr>
              <p:cNvSpPr/>
              <p:nvPr/>
            </p:nvSpPr>
            <p:spPr>
              <a:xfrm>
                <a:off x="8140814" y="2865497"/>
                <a:ext cx="10493" cy="467989"/>
              </a:xfrm>
              <a:custGeom>
                <a:avLst/>
                <a:gdLst/>
                <a:ahLst/>
                <a:cxnLst/>
                <a:rect l="l" t="t" r="r" b="b"/>
                <a:pathLst>
                  <a:path w="518" h="23102" extrusionOk="0">
                    <a:moveTo>
                      <a:pt x="1" y="1"/>
                    </a:moveTo>
                    <a:lnTo>
                      <a:pt x="1" y="23101"/>
                    </a:lnTo>
                    <a:lnTo>
                      <a:pt x="518" y="23101"/>
                    </a:lnTo>
                    <a:lnTo>
                      <a:pt x="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2;p46">
                <a:extLst>
                  <a:ext uri="{FF2B5EF4-FFF2-40B4-BE49-F238E27FC236}">
                    <a16:creationId xmlns:a16="http://schemas.microsoft.com/office/drawing/2014/main" id="{0FDF0F62-6655-8E0C-8F47-B34306FFAE8B}"/>
                  </a:ext>
                </a:extLst>
              </p:cNvPr>
              <p:cNvSpPr/>
              <p:nvPr/>
            </p:nvSpPr>
            <p:spPr>
              <a:xfrm>
                <a:off x="8055854" y="2724039"/>
                <a:ext cx="179806" cy="145793"/>
              </a:xfrm>
              <a:custGeom>
                <a:avLst/>
                <a:gdLst/>
                <a:ahLst/>
                <a:cxnLst/>
                <a:rect l="l" t="t" r="r" b="b"/>
                <a:pathLst>
                  <a:path w="8876" h="7197" extrusionOk="0">
                    <a:moveTo>
                      <a:pt x="4461" y="0"/>
                    </a:moveTo>
                    <a:cubicBezTo>
                      <a:pt x="3473" y="0"/>
                      <a:pt x="2478" y="494"/>
                      <a:pt x="1915" y="1482"/>
                    </a:cubicBezTo>
                    <a:lnTo>
                      <a:pt x="1155" y="2759"/>
                    </a:lnTo>
                    <a:cubicBezTo>
                      <a:pt x="0" y="4734"/>
                      <a:pt x="1429" y="7196"/>
                      <a:pt x="3709" y="7196"/>
                    </a:cubicBezTo>
                    <a:lnTo>
                      <a:pt x="5168" y="7196"/>
                    </a:lnTo>
                    <a:cubicBezTo>
                      <a:pt x="7447" y="7196"/>
                      <a:pt x="8876" y="4734"/>
                      <a:pt x="7721" y="2759"/>
                    </a:cubicBezTo>
                    <a:lnTo>
                      <a:pt x="6961" y="1482"/>
                    </a:lnTo>
                    <a:cubicBezTo>
                      <a:pt x="6429" y="494"/>
                      <a:pt x="5449" y="0"/>
                      <a:pt x="4461" y="0"/>
                    </a:cubicBezTo>
                    <a:close/>
                  </a:path>
                </a:pathLst>
              </a:custGeom>
              <a:solidFill>
                <a:schemeClr val="accent4"/>
              </a:solidFill>
              <a:ln w="190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03;p46">
                <a:extLst>
                  <a:ext uri="{FF2B5EF4-FFF2-40B4-BE49-F238E27FC236}">
                    <a16:creationId xmlns:a16="http://schemas.microsoft.com/office/drawing/2014/main" id="{53E32D1F-5A34-2C1D-7B0D-AB2EC79819F4}"/>
                  </a:ext>
                </a:extLst>
              </p:cNvPr>
              <p:cNvSpPr/>
              <p:nvPr/>
            </p:nvSpPr>
            <p:spPr>
              <a:xfrm>
                <a:off x="8142050" y="2733114"/>
                <a:ext cx="12337" cy="84372"/>
              </a:xfrm>
              <a:custGeom>
                <a:avLst/>
                <a:gdLst/>
                <a:ahLst/>
                <a:cxnLst/>
                <a:rect l="l" t="t" r="r" b="b"/>
                <a:pathLst>
                  <a:path w="609" h="4165" extrusionOk="0">
                    <a:moveTo>
                      <a:pt x="274" y="1"/>
                    </a:moveTo>
                    <a:cubicBezTo>
                      <a:pt x="122" y="1"/>
                      <a:pt x="1" y="122"/>
                      <a:pt x="1" y="274"/>
                    </a:cubicBezTo>
                    <a:lnTo>
                      <a:pt x="1" y="3922"/>
                    </a:lnTo>
                    <a:cubicBezTo>
                      <a:pt x="1" y="4074"/>
                      <a:pt x="122" y="4165"/>
                      <a:pt x="274" y="4165"/>
                    </a:cubicBezTo>
                    <a:lnTo>
                      <a:pt x="366" y="4165"/>
                    </a:lnTo>
                    <a:cubicBezTo>
                      <a:pt x="518" y="4165"/>
                      <a:pt x="609" y="4074"/>
                      <a:pt x="609" y="3922"/>
                    </a:cubicBezTo>
                    <a:lnTo>
                      <a:pt x="609" y="274"/>
                    </a:lnTo>
                    <a:cubicBezTo>
                      <a:pt x="609" y="122"/>
                      <a:pt x="518" y="1"/>
                      <a:pt x="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04;p46">
                <a:extLst>
                  <a:ext uri="{FF2B5EF4-FFF2-40B4-BE49-F238E27FC236}">
                    <a16:creationId xmlns:a16="http://schemas.microsoft.com/office/drawing/2014/main" id="{F984CA75-9E11-9D01-CE7A-E1A95DC0F502}"/>
                  </a:ext>
                </a:extLst>
              </p:cNvPr>
              <p:cNvSpPr/>
              <p:nvPr/>
            </p:nvSpPr>
            <p:spPr>
              <a:xfrm>
                <a:off x="8142050" y="2829783"/>
                <a:ext cx="12337" cy="11101"/>
              </a:xfrm>
              <a:custGeom>
                <a:avLst/>
                <a:gdLst/>
                <a:ahLst/>
                <a:cxnLst/>
                <a:rect l="l" t="t" r="r" b="b"/>
                <a:pathLst>
                  <a:path w="609" h="548" extrusionOk="0">
                    <a:moveTo>
                      <a:pt x="274" y="1"/>
                    </a:moveTo>
                    <a:cubicBezTo>
                      <a:pt x="122" y="1"/>
                      <a:pt x="1" y="122"/>
                      <a:pt x="1" y="274"/>
                    </a:cubicBezTo>
                    <a:cubicBezTo>
                      <a:pt x="1" y="426"/>
                      <a:pt x="122" y="548"/>
                      <a:pt x="274" y="548"/>
                    </a:cubicBezTo>
                    <a:lnTo>
                      <a:pt x="366" y="548"/>
                    </a:lnTo>
                    <a:cubicBezTo>
                      <a:pt x="518" y="548"/>
                      <a:pt x="609" y="426"/>
                      <a:pt x="609" y="274"/>
                    </a:cubicBezTo>
                    <a:cubicBezTo>
                      <a:pt x="609" y="122"/>
                      <a:pt x="518" y="1"/>
                      <a:pt x="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 name="Google Shape;1020;p46">
            <a:extLst>
              <a:ext uri="{FF2B5EF4-FFF2-40B4-BE49-F238E27FC236}">
                <a16:creationId xmlns:a16="http://schemas.microsoft.com/office/drawing/2014/main" id="{0806B9A1-B3EE-D0F4-5DA0-35A472C43832}"/>
              </a:ext>
            </a:extLst>
          </p:cNvPr>
          <p:cNvGrpSpPr/>
          <p:nvPr/>
        </p:nvGrpSpPr>
        <p:grpSpPr>
          <a:xfrm>
            <a:off x="806848" y="1286837"/>
            <a:ext cx="1739335" cy="1483830"/>
            <a:chOff x="1376150" y="704025"/>
            <a:chExt cx="4824300" cy="4380075"/>
          </a:xfrm>
        </p:grpSpPr>
        <p:sp>
          <p:nvSpPr>
            <p:cNvPr id="659" name="Google Shape;1021;p46">
              <a:extLst>
                <a:ext uri="{FF2B5EF4-FFF2-40B4-BE49-F238E27FC236}">
                  <a16:creationId xmlns:a16="http://schemas.microsoft.com/office/drawing/2014/main" id="{B5C525B8-2251-179F-C575-3B39C2E08BA9}"/>
                </a:ext>
              </a:extLst>
            </p:cNvPr>
            <p:cNvSpPr/>
            <p:nvPr/>
          </p:nvSpPr>
          <p:spPr>
            <a:xfrm>
              <a:off x="1376150" y="1063700"/>
              <a:ext cx="4379000" cy="3033025"/>
            </a:xfrm>
            <a:custGeom>
              <a:avLst/>
              <a:gdLst/>
              <a:ahLst/>
              <a:cxnLst/>
              <a:rect l="l" t="t" r="r" b="b"/>
              <a:pathLst>
                <a:path w="175160" h="121321" fill="none" extrusionOk="0">
                  <a:moveTo>
                    <a:pt x="33892" y="1"/>
                  </a:moveTo>
                  <a:cubicBezTo>
                    <a:pt x="29288" y="1335"/>
                    <a:pt x="24585" y="2769"/>
                    <a:pt x="20515" y="5338"/>
                  </a:cubicBezTo>
                  <a:cubicBezTo>
                    <a:pt x="16412" y="7940"/>
                    <a:pt x="13010" y="11876"/>
                    <a:pt x="12176" y="16646"/>
                  </a:cubicBezTo>
                  <a:cubicBezTo>
                    <a:pt x="11542" y="20215"/>
                    <a:pt x="12543" y="23984"/>
                    <a:pt x="14544" y="26987"/>
                  </a:cubicBezTo>
                  <a:cubicBezTo>
                    <a:pt x="16746" y="30289"/>
                    <a:pt x="20015" y="32157"/>
                    <a:pt x="23618" y="33625"/>
                  </a:cubicBezTo>
                  <a:cubicBezTo>
                    <a:pt x="41697" y="39329"/>
                    <a:pt x="60944" y="36193"/>
                    <a:pt x="79291" y="34125"/>
                  </a:cubicBezTo>
                  <a:cubicBezTo>
                    <a:pt x="92734" y="33191"/>
                    <a:pt x="106010" y="30856"/>
                    <a:pt x="119486" y="30322"/>
                  </a:cubicBezTo>
                  <a:cubicBezTo>
                    <a:pt x="130027" y="29889"/>
                    <a:pt x="144204" y="29188"/>
                    <a:pt x="153610" y="35059"/>
                  </a:cubicBezTo>
                  <a:cubicBezTo>
                    <a:pt x="162317" y="40530"/>
                    <a:pt x="169221" y="50370"/>
                    <a:pt x="172190" y="60144"/>
                  </a:cubicBezTo>
                  <a:cubicBezTo>
                    <a:pt x="175159" y="69851"/>
                    <a:pt x="174792" y="80558"/>
                    <a:pt x="171123" y="90032"/>
                  </a:cubicBezTo>
                  <a:cubicBezTo>
                    <a:pt x="168788" y="96003"/>
                    <a:pt x="165052" y="101573"/>
                    <a:pt x="159681" y="105009"/>
                  </a:cubicBezTo>
                  <a:cubicBezTo>
                    <a:pt x="149140" y="111714"/>
                    <a:pt x="139934" y="105276"/>
                    <a:pt x="130194" y="100539"/>
                  </a:cubicBezTo>
                  <a:cubicBezTo>
                    <a:pt x="118986" y="95035"/>
                    <a:pt x="108245" y="88697"/>
                    <a:pt x="97003" y="83227"/>
                  </a:cubicBezTo>
                  <a:cubicBezTo>
                    <a:pt x="81759" y="75855"/>
                    <a:pt x="65080" y="70151"/>
                    <a:pt x="48135" y="71418"/>
                  </a:cubicBezTo>
                  <a:cubicBezTo>
                    <a:pt x="35960" y="72386"/>
                    <a:pt x="23718" y="77556"/>
                    <a:pt x="15412" y="86596"/>
                  </a:cubicBezTo>
                  <a:cubicBezTo>
                    <a:pt x="8073" y="94602"/>
                    <a:pt x="1" y="107611"/>
                    <a:pt x="9708" y="117118"/>
                  </a:cubicBezTo>
                  <a:cubicBezTo>
                    <a:pt x="11842" y="119219"/>
                    <a:pt x="14745" y="120387"/>
                    <a:pt x="17713" y="120820"/>
                  </a:cubicBezTo>
                  <a:cubicBezTo>
                    <a:pt x="20682" y="121321"/>
                    <a:pt x="23684" y="121221"/>
                    <a:pt x="26686" y="121087"/>
                  </a:cubicBezTo>
                </a:path>
              </a:pathLst>
            </a:custGeom>
            <a:solidFill>
              <a:schemeClr val="dk1"/>
            </a:solidFill>
            <a:ln w="208475"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022;p46">
              <a:extLst>
                <a:ext uri="{FF2B5EF4-FFF2-40B4-BE49-F238E27FC236}">
                  <a16:creationId xmlns:a16="http://schemas.microsoft.com/office/drawing/2014/main" id="{156CD713-5D09-E2D2-D182-854C3003D47F}"/>
                </a:ext>
              </a:extLst>
            </p:cNvPr>
            <p:cNvSpPr/>
            <p:nvPr/>
          </p:nvSpPr>
          <p:spPr>
            <a:xfrm>
              <a:off x="1376150" y="1063700"/>
              <a:ext cx="4379000" cy="3033025"/>
            </a:xfrm>
            <a:custGeom>
              <a:avLst/>
              <a:gdLst/>
              <a:ahLst/>
              <a:cxnLst/>
              <a:rect l="l" t="t" r="r" b="b"/>
              <a:pathLst>
                <a:path w="175160" h="121321" fill="none" extrusionOk="0">
                  <a:moveTo>
                    <a:pt x="33892" y="1"/>
                  </a:moveTo>
                  <a:cubicBezTo>
                    <a:pt x="29288" y="1335"/>
                    <a:pt x="24585" y="2769"/>
                    <a:pt x="20515" y="5338"/>
                  </a:cubicBezTo>
                  <a:cubicBezTo>
                    <a:pt x="16412" y="7940"/>
                    <a:pt x="13010" y="11876"/>
                    <a:pt x="12176" y="16646"/>
                  </a:cubicBezTo>
                  <a:cubicBezTo>
                    <a:pt x="11542" y="20215"/>
                    <a:pt x="12543" y="23984"/>
                    <a:pt x="14544" y="26987"/>
                  </a:cubicBezTo>
                  <a:cubicBezTo>
                    <a:pt x="16746" y="30289"/>
                    <a:pt x="20015" y="32157"/>
                    <a:pt x="23618" y="33625"/>
                  </a:cubicBezTo>
                  <a:cubicBezTo>
                    <a:pt x="41697" y="39329"/>
                    <a:pt x="60944" y="36193"/>
                    <a:pt x="79291" y="34125"/>
                  </a:cubicBezTo>
                  <a:cubicBezTo>
                    <a:pt x="92734" y="33191"/>
                    <a:pt x="106010" y="30856"/>
                    <a:pt x="119486" y="30322"/>
                  </a:cubicBezTo>
                  <a:cubicBezTo>
                    <a:pt x="130027" y="29889"/>
                    <a:pt x="144204" y="29188"/>
                    <a:pt x="153610" y="35059"/>
                  </a:cubicBezTo>
                  <a:cubicBezTo>
                    <a:pt x="162317" y="40530"/>
                    <a:pt x="169221" y="50370"/>
                    <a:pt x="172190" y="60144"/>
                  </a:cubicBezTo>
                  <a:cubicBezTo>
                    <a:pt x="175159" y="69851"/>
                    <a:pt x="174792" y="80558"/>
                    <a:pt x="171123" y="90032"/>
                  </a:cubicBezTo>
                  <a:cubicBezTo>
                    <a:pt x="168788" y="96003"/>
                    <a:pt x="165052" y="101573"/>
                    <a:pt x="159681" y="105009"/>
                  </a:cubicBezTo>
                  <a:cubicBezTo>
                    <a:pt x="149140" y="111714"/>
                    <a:pt x="139934" y="105276"/>
                    <a:pt x="130194" y="100539"/>
                  </a:cubicBezTo>
                  <a:cubicBezTo>
                    <a:pt x="118986" y="95035"/>
                    <a:pt x="108245" y="88697"/>
                    <a:pt x="97003" y="83227"/>
                  </a:cubicBezTo>
                  <a:cubicBezTo>
                    <a:pt x="81759" y="75855"/>
                    <a:pt x="65080" y="70151"/>
                    <a:pt x="48135" y="71418"/>
                  </a:cubicBezTo>
                  <a:cubicBezTo>
                    <a:pt x="35960" y="72386"/>
                    <a:pt x="23718" y="77556"/>
                    <a:pt x="15412" y="86596"/>
                  </a:cubicBezTo>
                  <a:cubicBezTo>
                    <a:pt x="8073" y="94602"/>
                    <a:pt x="1" y="107611"/>
                    <a:pt x="9708" y="117118"/>
                  </a:cubicBezTo>
                  <a:cubicBezTo>
                    <a:pt x="11842" y="119219"/>
                    <a:pt x="14745" y="120387"/>
                    <a:pt x="17713" y="120820"/>
                  </a:cubicBezTo>
                  <a:cubicBezTo>
                    <a:pt x="20682" y="121321"/>
                    <a:pt x="23684" y="121221"/>
                    <a:pt x="26686" y="121087"/>
                  </a:cubicBezTo>
                </a:path>
              </a:pathLst>
            </a:custGeom>
            <a:solidFill>
              <a:schemeClr val="accent2"/>
            </a:solidFill>
            <a:ln w="3170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023;p46">
              <a:extLst>
                <a:ext uri="{FF2B5EF4-FFF2-40B4-BE49-F238E27FC236}">
                  <a16:creationId xmlns:a16="http://schemas.microsoft.com/office/drawing/2014/main" id="{BBFE22AF-DA08-758E-6B4C-ED358DBFB6CB}"/>
                </a:ext>
              </a:extLst>
            </p:cNvPr>
            <p:cNvSpPr/>
            <p:nvPr/>
          </p:nvSpPr>
          <p:spPr>
            <a:xfrm>
              <a:off x="1834825" y="3930750"/>
              <a:ext cx="88400" cy="327775"/>
            </a:xfrm>
            <a:custGeom>
              <a:avLst/>
              <a:gdLst/>
              <a:ahLst/>
              <a:cxnLst/>
              <a:rect l="l" t="t" r="r" b="b"/>
              <a:pathLst>
                <a:path w="3536" h="13111" extrusionOk="0">
                  <a:moveTo>
                    <a:pt x="0" y="1"/>
                  </a:moveTo>
                  <a:lnTo>
                    <a:pt x="0" y="13110"/>
                  </a:lnTo>
                  <a:lnTo>
                    <a:pt x="3536" y="13110"/>
                  </a:lnTo>
                  <a:lnTo>
                    <a:pt x="3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024;p46">
              <a:extLst>
                <a:ext uri="{FF2B5EF4-FFF2-40B4-BE49-F238E27FC236}">
                  <a16:creationId xmlns:a16="http://schemas.microsoft.com/office/drawing/2014/main" id="{DC20BA27-4ABC-1652-6768-4C829E59B6A1}"/>
                </a:ext>
              </a:extLst>
            </p:cNvPr>
            <p:cNvSpPr/>
            <p:nvPr/>
          </p:nvSpPr>
          <p:spPr>
            <a:xfrm>
              <a:off x="1834825" y="4005800"/>
              <a:ext cx="110925" cy="135975"/>
            </a:xfrm>
            <a:custGeom>
              <a:avLst/>
              <a:gdLst/>
              <a:ahLst/>
              <a:cxnLst/>
              <a:rect l="l" t="t" r="r" b="b"/>
              <a:pathLst>
                <a:path w="4437" h="5439" extrusionOk="0">
                  <a:moveTo>
                    <a:pt x="0" y="1"/>
                  </a:moveTo>
                  <a:lnTo>
                    <a:pt x="0" y="5438"/>
                  </a:lnTo>
                  <a:lnTo>
                    <a:pt x="4437" y="4871"/>
                  </a:lnTo>
                  <a:lnTo>
                    <a:pt x="4437" y="902"/>
                  </a:lnTo>
                  <a:lnTo>
                    <a:pt x="0"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025;p46">
              <a:extLst>
                <a:ext uri="{FF2B5EF4-FFF2-40B4-BE49-F238E27FC236}">
                  <a16:creationId xmlns:a16="http://schemas.microsoft.com/office/drawing/2014/main" id="{2E80C41E-3FF7-4533-569F-6BE41A2B0AC2}"/>
                </a:ext>
              </a:extLst>
            </p:cNvPr>
            <p:cNvSpPr/>
            <p:nvPr/>
          </p:nvSpPr>
          <p:spPr>
            <a:xfrm>
              <a:off x="1770600" y="3949925"/>
              <a:ext cx="64250" cy="291900"/>
            </a:xfrm>
            <a:custGeom>
              <a:avLst/>
              <a:gdLst/>
              <a:ahLst/>
              <a:cxnLst/>
              <a:rect l="l" t="t" r="r" b="b"/>
              <a:pathLst>
                <a:path w="2570" h="11676" extrusionOk="0">
                  <a:moveTo>
                    <a:pt x="1" y="1"/>
                  </a:moveTo>
                  <a:lnTo>
                    <a:pt x="1" y="11676"/>
                  </a:lnTo>
                  <a:lnTo>
                    <a:pt x="2569" y="11676"/>
                  </a:lnTo>
                  <a:lnTo>
                    <a:pt x="2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026;p46">
              <a:extLst>
                <a:ext uri="{FF2B5EF4-FFF2-40B4-BE49-F238E27FC236}">
                  <a16:creationId xmlns:a16="http://schemas.microsoft.com/office/drawing/2014/main" id="{89025828-758D-1FAB-0B77-099D875373FC}"/>
                </a:ext>
              </a:extLst>
            </p:cNvPr>
            <p:cNvSpPr/>
            <p:nvPr/>
          </p:nvSpPr>
          <p:spPr>
            <a:xfrm>
              <a:off x="1770600" y="4035000"/>
              <a:ext cx="64250" cy="89250"/>
            </a:xfrm>
            <a:custGeom>
              <a:avLst/>
              <a:gdLst/>
              <a:ahLst/>
              <a:cxnLst/>
              <a:rect l="l" t="t" r="r" b="b"/>
              <a:pathLst>
                <a:path w="2570" h="3570" extrusionOk="0">
                  <a:moveTo>
                    <a:pt x="2569" y="0"/>
                  </a:moveTo>
                  <a:lnTo>
                    <a:pt x="1" y="367"/>
                  </a:lnTo>
                  <a:lnTo>
                    <a:pt x="1" y="3269"/>
                  </a:lnTo>
                  <a:lnTo>
                    <a:pt x="2569" y="3570"/>
                  </a:lnTo>
                  <a:lnTo>
                    <a:pt x="2569" y="0"/>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027;p46">
              <a:extLst>
                <a:ext uri="{FF2B5EF4-FFF2-40B4-BE49-F238E27FC236}">
                  <a16:creationId xmlns:a16="http://schemas.microsoft.com/office/drawing/2014/main" id="{0DB0AF48-3785-54DA-AD17-C57888D8F17C}"/>
                </a:ext>
              </a:extLst>
            </p:cNvPr>
            <p:cNvSpPr/>
            <p:nvPr/>
          </p:nvSpPr>
          <p:spPr>
            <a:xfrm>
              <a:off x="1774775" y="1179625"/>
              <a:ext cx="885650" cy="858975"/>
            </a:xfrm>
            <a:custGeom>
              <a:avLst/>
              <a:gdLst/>
              <a:ahLst/>
              <a:cxnLst/>
              <a:rect l="l" t="t" r="r" b="b"/>
              <a:pathLst>
                <a:path w="35426" h="34359" fill="none" extrusionOk="0">
                  <a:moveTo>
                    <a:pt x="0" y="34358"/>
                  </a:moveTo>
                  <a:cubicBezTo>
                    <a:pt x="401" y="31523"/>
                    <a:pt x="2135" y="29021"/>
                    <a:pt x="3536" y="26553"/>
                  </a:cubicBezTo>
                  <a:cubicBezTo>
                    <a:pt x="5004" y="24051"/>
                    <a:pt x="6638" y="21682"/>
                    <a:pt x="8440" y="19414"/>
                  </a:cubicBezTo>
                  <a:cubicBezTo>
                    <a:pt x="12009" y="14878"/>
                    <a:pt x="16279" y="10875"/>
                    <a:pt x="20982" y="7539"/>
                  </a:cubicBezTo>
                  <a:cubicBezTo>
                    <a:pt x="23184" y="5971"/>
                    <a:pt x="25519" y="4537"/>
                    <a:pt x="27954" y="3236"/>
                  </a:cubicBezTo>
                  <a:cubicBezTo>
                    <a:pt x="29955" y="2202"/>
                    <a:pt x="33091" y="0"/>
                    <a:pt x="35426" y="701"/>
                  </a:cubicBezTo>
                </a:path>
              </a:pathLst>
            </a:custGeom>
            <a:solidFill>
              <a:schemeClr val="accent4"/>
            </a:solidFill>
            <a:ln w="417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028;p46">
              <a:extLst>
                <a:ext uri="{FF2B5EF4-FFF2-40B4-BE49-F238E27FC236}">
                  <a16:creationId xmlns:a16="http://schemas.microsoft.com/office/drawing/2014/main" id="{10C32A12-7361-354C-9920-95EF2EC45643}"/>
                </a:ext>
              </a:extLst>
            </p:cNvPr>
            <p:cNvSpPr/>
            <p:nvPr/>
          </p:nvSpPr>
          <p:spPr>
            <a:xfrm>
              <a:off x="2353525" y="1207975"/>
              <a:ext cx="3189800" cy="3721025"/>
            </a:xfrm>
            <a:custGeom>
              <a:avLst/>
              <a:gdLst/>
              <a:ahLst/>
              <a:cxnLst/>
              <a:rect l="l" t="t" r="r" b="b"/>
              <a:pathLst>
                <a:path w="127592" h="148841" extrusionOk="0">
                  <a:moveTo>
                    <a:pt x="3970" y="0"/>
                  </a:moveTo>
                  <a:cubicBezTo>
                    <a:pt x="1768" y="34"/>
                    <a:pt x="0" y="1935"/>
                    <a:pt x="200" y="4103"/>
                  </a:cubicBezTo>
                  <a:lnTo>
                    <a:pt x="13777" y="145471"/>
                  </a:lnTo>
                  <a:cubicBezTo>
                    <a:pt x="13944" y="147373"/>
                    <a:pt x="15545" y="148840"/>
                    <a:pt x="17479" y="148840"/>
                  </a:cubicBezTo>
                  <a:lnTo>
                    <a:pt x="123689" y="148840"/>
                  </a:lnTo>
                  <a:cubicBezTo>
                    <a:pt x="125857" y="148840"/>
                    <a:pt x="127591" y="147006"/>
                    <a:pt x="127425" y="144804"/>
                  </a:cubicBezTo>
                  <a:lnTo>
                    <a:pt x="116884" y="3436"/>
                  </a:lnTo>
                  <a:cubicBezTo>
                    <a:pt x="116717" y="1502"/>
                    <a:pt x="115082" y="0"/>
                    <a:pt x="113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029;p46">
              <a:extLst>
                <a:ext uri="{FF2B5EF4-FFF2-40B4-BE49-F238E27FC236}">
                  <a16:creationId xmlns:a16="http://schemas.microsoft.com/office/drawing/2014/main" id="{70F2A82E-F991-065A-F3C4-7E9A85DFDA05}"/>
                </a:ext>
              </a:extLst>
            </p:cNvPr>
            <p:cNvSpPr/>
            <p:nvPr/>
          </p:nvSpPr>
          <p:spPr>
            <a:xfrm>
              <a:off x="2567850" y="1329725"/>
              <a:ext cx="2802850" cy="3424150"/>
            </a:xfrm>
            <a:custGeom>
              <a:avLst/>
              <a:gdLst/>
              <a:ahLst/>
              <a:cxnLst/>
              <a:rect l="l" t="t" r="r" b="b"/>
              <a:pathLst>
                <a:path w="112114" h="136966" extrusionOk="0">
                  <a:moveTo>
                    <a:pt x="2402" y="1"/>
                  </a:moveTo>
                  <a:cubicBezTo>
                    <a:pt x="1067" y="34"/>
                    <a:pt x="0" y="1168"/>
                    <a:pt x="133" y="2502"/>
                  </a:cubicBezTo>
                  <a:lnTo>
                    <a:pt x="13643" y="134964"/>
                  </a:lnTo>
                  <a:cubicBezTo>
                    <a:pt x="13777" y="136131"/>
                    <a:pt x="14744" y="136965"/>
                    <a:pt x="15911" y="136965"/>
                  </a:cubicBezTo>
                  <a:lnTo>
                    <a:pt x="109778" y="136965"/>
                  </a:lnTo>
                  <a:cubicBezTo>
                    <a:pt x="111113" y="136965"/>
                    <a:pt x="112113" y="135831"/>
                    <a:pt x="112013" y="134564"/>
                  </a:cubicBezTo>
                  <a:lnTo>
                    <a:pt x="101139" y="2069"/>
                  </a:lnTo>
                  <a:cubicBezTo>
                    <a:pt x="101039" y="901"/>
                    <a:pt x="100038" y="1"/>
                    <a:pt x="98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030;p46">
              <a:extLst>
                <a:ext uri="{FF2B5EF4-FFF2-40B4-BE49-F238E27FC236}">
                  <a16:creationId xmlns:a16="http://schemas.microsoft.com/office/drawing/2014/main" id="{15AB473E-BFD9-B478-E97D-420DB94A98B4}"/>
                </a:ext>
              </a:extLst>
            </p:cNvPr>
            <p:cNvSpPr/>
            <p:nvPr/>
          </p:nvSpPr>
          <p:spPr>
            <a:xfrm>
              <a:off x="2903075" y="1845525"/>
              <a:ext cx="332775" cy="333875"/>
            </a:xfrm>
            <a:custGeom>
              <a:avLst/>
              <a:gdLst/>
              <a:ahLst/>
              <a:cxnLst/>
              <a:rect l="l" t="t" r="r" b="b"/>
              <a:pathLst>
                <a:path w="13311" h="13355" extrusionOk="0">
                  <a:moveTo>
                    <a:pt x="5274" y="1"/>
                  </a:moveTo>
                  <a:cubicBezTo>
                    <a:pt x="3901" y="1"/>
                    <a:pt x="2606" y="507"/>
                    <a:pt x="1668" y="1718"/>
                  </a:cubicBezTo>
                  <a:cubicBezTo>
                    <a:pt x="868" y="2719"/>
                    <a:pt x="468" y="3953"/>
                    <a:pt x="234" y="5220"/>
                  </a:cubicBezTo>
                  <a:cubicBezTo>
                    <a:pt x="1" y="6855"/>
                    <a:pt x="67" y="8556"/>
                    <a:pt x="835" y="10024"/>
                  </a:cubicBezTo>
                  <a:cubicBezTo>
                    <a:pt x="1854" y="12088"/>
                    <a:pt x="4208" y="13355"/>
                    <a:pt x="6515" y="13355"/>
                  </a:cubicBezTo>
                  <a:cubicBezTo>
                    <a:pt x="7303" y="13355"/>
                    <a:pt x="8085" y="13207"/>
                    <a:pt x="8807" y="12893"/>
                  </a:cubicBezTo>
                  <a:cubicBezTo>
                    <a:pt x="11676" y="11692"/>
                    <a:pt x="13310" y="8123"/>
                    <a:pt x="12409" y="5120"/>
                  </a:cubicBezTo>
                  <a:cubicBezTo>
                    <a:pt x="11588" y="2381"/>
                    <a:pt x="8251" y="1"/>
                    <a:pt x="5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031;p46">
              <a:extLst>
                <a:ext uri="{FF2B5EF4-FFF2-40B4-BE49-F238E27FC236}">
                  <a16:creationId xmlns:a16="http://schemas.microsoft.com/office/drawing/2014/main" id="{35EA637E-3D7D-8C88-3707-7FB266094586}"/>
                </a:ext>
              </a:extLst>
            </p:cNvPr>
            <p:cNvSpPr/>
            <p:nvPr/>
          </p:nvSpPr>
          <p:spPr>
            <a:xfrm>
              <a:off x="2880550" y="1589925"/>
              <a:ext cx="598800" cy="511225"/>
            </a:xfrm>
            <a:custGeom>
              <a:avLst/>
              <a:gdLst/>
              <a:ahLst/>
              <a:cxnLst/>
              <a:rect l="l" t="t" r="r" b="b"/>
              <a:pathLst>
                <a:path w="23952" h="20449" extrusionOk="0">
                  <a:moveTo>
                    <a:pt x="18614" y="0"/>
                  </a:moveTo>
                  <a:cubicBezTo>
                    <a:pt x="14945" y="5604"/>
                    <a:pt x="10942" y="11008"/>
                    <a:pt x="6606" y="16145"/>
                  </a:cubicBezTo>
                  <a:cubicBezTo>
                    <a:pt x="4704" y="14644"/>
                    <a:pt x="2936" y="12976"/>
                    <a:pt x="1402" y="11141"/>
                  </a:cubicBezTo>
                  <a:cubicBezTo>
                    <a:pt x="935" y="12009"/>
                    <a:pt x="468" y="12843"/>
                    <a:pt x="1" y="13743"/>
                  </a:cubicBezTo>
                  <a:cubicBezTo>
                    <a:pt x="1736" y="16278"/>
                    <a:pt x="3904" y="18447"/>
                    <a:pt x="6239" y="20448"/>
                  </a:cubicBezTo>
                  <a:cubicBezTo>
                    <a:pt x="12643" y="15311"/>
                    <a:pt x="18748" y="9373"/>
                    <a:pt x="23951" y="3069"/>
                  </a:cubicBezTo>
                  <a:cubicBezTo>
                    <a:pt x="22284" y="1935"/>
                    <a:pt x="20282" y="1134"/>
                    <a:pt x="18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032;p46">
              <a:extLst>
                <a:ext uri="{FF2B5EF4-FFF2-40B4-BE49-F238E27FC236}">
                  <a16:creationId xmlns:a16="http://schemas.microsoft.com/office/drawing/2014/main" id="{3FFE4E6C-92ED-88BA-374C-A852026049F3}"/>
                </a:ext>
              </a:extLst>
            </p:cNvPr>
            <p:cNvSpPr/>
            <p:nvPr/>
          </p:nvSpPr>
          <p:spPr>
            <a:xfrm>
              <a:off x="2970625" y="2315875"/>
              <a:ext cx="332775" cy="333850"/>
            </a:xfrm>
            <a:custGeom>
              <a:avLst/>
              <a:gdLst/>
              <a:ahLst/>
              <a:cxnLst/>
              <a:rect l="l" t="t" r="r" b="b"/>
              <a:pathLst>
                <a:path w="13311" h="13354" extrusionOk="0">
                  <a:moveTo>
                    <a:pt x="5304" y="0"/>
                  </a:moveTo>
                  <a:cubicBezTo>
                    <a:pt x="3922" y="0"/>
                    <a:pt x="2616" y="507"/>
                    <a:pt x="1668" y="1717"/>
                  </a:cubicBezTo>
                  <a:cubicBezTo>
                    <a:pt x="868" y="2718"/>
                    <a:pt x="468" y="3952"/>
                    <a:pt x="267" y="5220"/>
                  </a:cubicBezTo>
                  <a:cubicBezTo>
                    <a:pt x="1" y="6821"/>
                    <a:pt x="101" y="8556"/>
                    <a:pt x="834" y="9990"/>
                  </a:cubicBezTo>
                  <a:cubicBezTo>
                    <a:pt x="1855" y="12080"/>
                    <a:pt x="4211" y="13353"/>
                    <a:pt x="6519" y="13353"/>
                  </a:cubicBezTo>
                  <a:cubicBezTo>
                    <a:pt x="7306" y="13353"/>
                    <a:pt x="8086" y="13206"/>
                    <a:pt x="8807" y="12892"/>
                  </a:cubicBezTo>
                  <a:cubicBezTo>
                    <a:pt x="11676" y="11658"/>
                    <a:pt x="13310" y="8122"/>
                    <a:pt x="12443" y="5120"/>
                  </a:cubicBezTo>
                  <a:cubicBezTo>
                    <a:pt x="11644" y="2380"/>
                    <a:pt x="8298" y="0"/>
                    <a:pt x="5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033;p46">
              <a:extLst>
                <a:ext uri="{FF2B5EF4-FFF2-40B4-BE49-F238E27FC236}">
                  <a16:creationId xmlns:a16="http://schemas.microsoft.com/office/drawing/2014/main" id="{D3B7FE3E-D355-1CF3-D715-C7C51A4A52F0}"/>
                </a:ext>
              </a:extLst>
            </p:cNvPr>
            <p:cNvSpPr/>
            <p:nvPr/>
          </p:nvSpPr>
          <p:spPr>
            <a:xfrm>
              <a:off x="2958125" y="2060250"/>
              <a:ext cx="598775" cy="511225"/>
            </a:xfrm>
            <a:custGeom>
              <a:avLst/>
              <a:gdLst/>
              <a:ahLst/>
              <a:cxnLst/>
              <a:rect l="l" t="t" r="r" b="b"/>
              <a:pathLst>
                <a:path w="23951" h="20449" extrusionOk="0">
                  <a:moveTo>
                    <a:pt x="18613" y="1"/>
                  </a:moveTo>
                  <a:cubicBezTo>
                    <a:pt x="14944" y="5605"/>
                    <a:pt x="10941" y="11008"/>
                    <a:pt x="6605" y="16145"/>
                  </a:cubicBezTo>
                  <a:cubicBezTo>
                    <a:pt x="4670" y="14644"/>
                    <a:pt x="2936" y="12976"/>
                    <a:pt x="1368" y="11142"/>
                  </a:cubicBezTo>
                  <a:cubicBezTo>
                    <a:pt x="934" y="12009"/>
                    <a:pt x="467" y="12843"/>
                    <a:pt x="0" y="13710"/>
                  </a:cubicBezTo>
                  <a:cubicBezTo>
                    <a:pt x="1701" y="16279"/>
                    <a:pt x="3870" y="18447"/>
                    <a:pt x="6205" y="20448"/>
                  </a:cubicBezTo>
                  <a:cubicBezTo>
                    <a:pt x="12643" y="15311"/>
                    <a:pt x="18714" y="9374"/>
                    <a:pt x="23951" y="3036"/>
                  </a:cubicBezTo>
                  <a:cubicBezTo>
                    <a:pt x="22283" y="1935"/>
                    <a:pt x="20281" y="1135"/>
                    <a:pt x="18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034;p46">
              <a:extLst>
                <a:ext uri="{FF2B5EF4-FFF2-40B4-BE49-F238E27FC236}">
                  <a16:creationId xmlns:a16="http://schemas.microsoft.com/office/drawing/2014/main" id="{323BE99D-58E7-A252-0AE2-5ABBD24432FE}"/>
                </a:ext>
              </a:extLst>
            </p:cNvPr>
            <p:cNvSpPr/>
            <p:nvPr/>
          </p:nvSpPr>
          <p:spPr>
            <a:xfrm>
              <a:off x="3054025" y="2892125"/>
              <a:ext cx="332750" cy="333850"/>
            </a:xfrm>
            <a:custGeom>
              <a:avLst/>
              <a:gdLst/>
              <a:ahLst/>
              <a:cxnLst/>
              <a:rect l="l" t="t" r="r" b="b"/>
              <a:pathLst>
                <a:path w="13310" h="13354" extrusionOk="0">
                  <a:moveTo>
                    <a:pt x="5275" y="0"/>
                  </a:moveTo>
                  <a:cubicBezTo>
                    <a:pt x="3901" y="0"/>
                    <a:pt x="2605" y="506"/>
                    <a:pt x="1668" y="1717"/>
                  </a:cubicBezTo>
                  <a:cubicBezTo>
                    <a:pt x="868" y="2718"/>
                    <a:pt x="467" y="3952"/>
                    <a:pt x="267" y="5220"/>
                  </a:cubicBezTo>
                  <a:cubicBezTo>
                    <a:pt x="0" y="6821"/>
                    <a:pt x="100" y="8555"/>
                    <a:pt x="834" y="9990"/>
                  </a:cubicBezTo>
                  <a:cubicBezTo>
                    <a:pt x="1854" y="12080"/>
                    <a:pt x="4211" y="13353"/>
                    <a:pt x="6519" y="13353"/>
                  </a:cubicBezTo>
                  <a:cubicBezTo>
                    <a:pt x="7305" y="13353"/>
                    <a:pt x="8086" y="13205"/>
                    <a:pt x="8807" y="12892"/>
                  </a:cubicBezTo>
                  <a:cubicBezTo>
                    <a:pt x="11675" y="11658"/>
                    <a:pt x="13310" y="8122"/>
                    <a:pt x="12442" y="5120"/>
                  </a:cubicBezTo>
                  <a:cubicBezTo>
                    <a:pt x="11598" y="2380"/>
                    <a:pt x="8253" y="0"/>
                    <a:pt x="5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035;p46">
              <a:extLst>
                <a:ext uri="{FF2B5EF4-FFF2-40B4-BE49-F238E27FC236}">
                  <a16:creationId xmlns:a16="http://schemas.microsoft.com/office/drawing/2014/main" id="{451D8BBF-EF58-2F0E-ADED-C303E6498448}"/>
                </a:ext>
              </a:extLst>
            </p:cNvPr>
            <p:cNvSpPr/>
            <p:nvPr/>
          </p:nvSpPr>
          <p:spPr>
            <a:xfrm>
              <a:off x="3041500" y="2629000"/>
              <a:ext cx="598800" cy="511225"/>
            </a:xfrm>
            <a:custGeom>
              <a:avLst/>
              <a:gdLst/>
              <a:ahLst/>
              <a:cxnLst/>
              <a:rect l="l" t="t" r="r" b="b"/>
              <a:pathLst>
                <a:path w="23952" h="20449" extrusionOk="0">
                  <a:moveTo>
                    <a:pt x="18614" y="0"/>
                  </a:moveTo>
                  <a:cubicBezTo>
                    <a:pt x="14945" y="5604"/>
                    <a:pt x="10942" y="11008"/>
                    <a:pt x="6606" y="16145"/>
                  </a:cubicBezTo>
                  <a:cubicBezTo>
                    <a:pt x="4671" y="14644"/>
                    <a:pt x="2936" y="12976"/>
                    <a:pt x="1369" y="11141"/>
                  </a:cubicBezTo>
                  <a:cubicBezTo>
                    <a:pt x="935" y="12009"/>
                    <a:pt x="468" y="12843"/>
                    <a:pt x="1" y="13743"/>
                  </a:cubicBezTo>
                  <a:cubicBezTo>
                    <a:pt x="1702" y="16278"/>
                    <a:pt x="3870" y="18447"/>
                    <a:pt x="6205" y="20448"/>
                  </a:cubicBezTo>
                  <a:cubicBezTo>
                    <a:pt x="12643" y="15311"/>
                    <a:pt x="18714" y="9407"/>
                    <a:pt x="23951" y="3069"/>
                  </a:cubicBezTo>
                  <a:cubicBezTo>
                    <a:pt x="22283" y="1935"/>
                    <a:pt x="20282" y="1134"/>
                    <a:pt x="18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036;p46">
              <a:extLst>
                <a:ext uri="{FF2B5EF4-FFF2-40B4-BE49-F238E27FC236}">
                  <a16:creationId xmlns:a16="http://schemas.microsoft.com/office/drawing/2014/main" id="{978E180D-9F45-96CF-99BE-E92BF17BAE70}"/>
                </a:ext>
              </a:extLst>
            </p:cNvPr>
            <p:cNvSpPr/>
            <p:nvPr/>
          </p:nvSpPr>
          <p:spPr>
            <a:xfrm>
              <a:off x="3154925" y="3483100"/>
              <a:ext cx="332750" cy="333775"/>
            </a:xfrm>
            <a:custGeom>
              <a:avLst/>
              <a:gdLst/>
              <a:ahLst/>
              <a:cxnLst/>
              <a:rect l="l" t="t" r="r" b="b"/>
              <a:pathLst>
                <a:path w="13310" h="13351" extrusionOk="0">
                  <a:moveTo>
                    <a:pt x="5262" y="1"/>
                  </a:moveTo>
                  <a:cubicBezTo>
                    <a:pt x="3892" y="1"/>
                    <a:pt x="2601" y="501"/>
                    <a:pt x="1668" y="1695"/>
                  </a:cubicBezTo>
                  <a:cubicBezTo>
                    <a:pt x="901" y="2696"/>
                    <a:pt x="467" y="3963"/>
                    <a:pt x="267" y="5198"/>
                  </a:cubicBezTo>
                  <a:cubicBezTo>
                    <a:pt x="0" y="6832"/>
                    <a:pt x="101" y="8533"/>
                    <a:pt x="834" y="10001"/>
                  </a:cubicBezTo>
                  <a:cubicBezTo>
                    <a:pt x="1874" y="12080"/>
                    <a:pt x="4198" y="13351"/>
                    <a:pt x="6487" y="13351"/>
                  </a:cubicBezTo>
                  <a:cubicBezTo>
                    <a:pt x="7283" y="13351"/>
                    <a:pt x="8075" y="13197"/>
                    <a:pt x="8807" y="12870"/>
                  </a:cubicBezTo>
                  <a:cubicBezTo>
                    <a:pt x="11675" y="11669"/>
                    <a:pt x="13310" y="8133"/>
                    <a:pt x="12443" y="5131"/>
                  </a:cubicBezTo>
                  <a:cubicBezTo>
                    <a:pt x="11619" y="2385"/>
                    <a:pt x="8253" y="1"/>
                    <a:pt x="5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037;p46">
              <a:extLst>
                <a:ext uri="{FF2B5EF4-FFF2-40B4-BE49-F238E27FC236}">
                  <a16:creationId xmlns:a16="http://schemas.microsoft.com/office/drawing/2014/main" id="{DDD28879-5330-98FB-A3B8-39AC92583B27}"/>
                </a:ext>
              </a:extLst>
            </p:cNvPr>
            <p:cNvSpPr/>
            <p:nvPr/>
          </p:nvSpPr>
          <p:spPr>
            <a:xfrm>
              <a:off x="3148250" y="3191050"/>
              <a:ext cx="597950" cy="511225"/>
            </a:xfrm>
            <a:custGeom>
              <a:avLst/>
              <a:gdLst/>
              <a:ahLst/>
              <a:cxnLst/>
              <a:rect l="l" t="t" r="r" b="b"/>
              <a:pathLst>
                <a:path w="23918" h="20449" extrusionOk="0">
                  <a:moveTo>
                    <a:pt x="18581" y="1"/>
                  </a:moveTo>
                  <a:cubicBezTo>
                    <a:pt x="14911" y="5605"/>
                    <a:pt x="10908" y="11009"/>
                    <a:pt x="6572" y="16146"/>
                  </a:cubicBezTo>
                  <a:cubicBezTo>
                    <a:pt x="4671" y="14645"/>
                    <a:pt x="2903" y="12977"/>
                    <a:pt x="1368" y="11142"/>
                  </a:cubicBezTo>
                  <a:cubicBezTo>
                    <a:pt x="901" y="12009"/>
                    <a:pt x="434" y="12843"/>
                    <a:pt x="1" y="13744"/>
                  </a:cubicBezTo>
                  <a:cubicBezTo>
                    <a:pt x="1702" y="16279"/>
                    <a:pt x="3870" y="18447"/>
                    <a:pt x="6205" y="20449"/>
                  </a:cubicBezTo>
                  <a:cubicBezTo>
                    <a:pt x="12610" y="15312"/>
                    <a:pt x="18714" y="9408"/>
                    <a:pt x="23918" y="3070"/>
                  </a:cubicBezTo>
                  <a:cubicBezTo>
                    <a:pt x="22250" y="1902"/>
                    <a:pt x="20248" y="1102"/>
                    <a:pt x="18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038;p46">
              <a:extLst>
                <a:ext uri="{FF2B5EF4-FFF2-40B4-BE49-F238E27FC236}">
                  <a16:creationId xmlns:a16="http://schemas.microsoft.com/office/drawing/2014/main" id="{F082C51F-3B36-9B0E-33EB-B319B3EF1EC5}"/>
                </a:ext>
              </a:extLst>
            </p:cNvPr>
            <p:cNvSpPr/>
            <p:nvPr/>
          </p:nvSpPr>
          <p:spPr>
            <a:xfrm>
              <a:off x="3254150" y="4126325"/>
              <a:ext cx="332775" cy="333875"/>
            </a:xfrm>
            <a:custGeom>
              <a:avLst/>
              <a:gdLst/>
              <a:ahLst/>
              <a:cxnLst/>
              <a:rect l="l" t="t" r="r" b="b"/>
              <a:pathLst>
                <a:path w="13311" h="13355" extrusionOk="0">
                  <a:moveTo>
                    <a:pt x="5304" y="1"/>
                  </a:moveTo>
                  <a:cubicBezTo>
                    <a:pt x="3923" y="1"/>
                    <a:pt x="2616" y="507"/>
                    <a:pt x="1669" y="1718"/>
                  </a:cubicBezTo>
                  <a:cubicBezTo>
                    <a:pt x="868" y="2719"/>
                    <a:pt x="468" y="3953"/>
                    <a:pt x="268" y="5220"/>
                  </a:cubicBezTo>
                  <a:cubicBezTo>
                    <a:pt x="1" y="6855"/>
                    <a:pt x="101" y="8556"/>
                    <a:pt x="835" y="10024"/>
                  </a:cubicBezTo>
                  <a:cubicBezTo>
                    <a:pt x="1854" y="12088"/>
                    <a:pt x="4208" y="13354"/>
                    <a:pt x="6515" y="13354"/>
                  </a:cubicBezTo>
                  <a:cubicBezTo>
                    <a:pt x="7303" y="13354"/>
                    <a:pt x="8085" y="13207"/>
                    <a:pt x="8807" y="12893"/>
                  </a:cubicBezTo>
                  <a:cubicBezTo>
                    <a:pt x="11676" y="11692"/>
                    <a:pt x="13310" y="8122"/>
                    <a:pt x="12443" y="5120"/>
                  </a:cubicBezTo>
                  <a:cubicBezTo>
                    <a:pt x="11644" y="2381"/>
                    <a:pt x="8299" y="1"/>
                    <a:pt x="5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039;p46">
              <a:extLst>
                <a:ext uri="{FF2B5EF4-FFF2-40B4-BE49-F238E27FC236}">
                  <a16:creationId xmlns:a16="http://schemas.microsoft.com/office/drawing/2014/main" id="{4C27CBF3-C7F0-CC6F-F1FD-00085F260378}"/>
                </a:ext>
              </a:extLst>
            </p:cNvPr>
            <p:cNvSpPr/>
            <p:nvPr/>
          </p:nvSpPr>
          <p:spPr>
            <a:xfrm>
              <a:off x="3224150" y="3831525"/>
              <a:ext cx="597950" cy="510375"/>
            </a:xfrm>
            <a:custGeom>
              <a:avLst/>
              <a:gdLst/>
              <a:ahLst/>
              <a:cxnLst/>
              <a:rect l="l" t="t" r="r" b="b"/>
              <a:pathLst>
                <a:path w="23918" h="20415" extrusionOk="0">
                  <a:moveTo>
                    <a:pt x="18580" y="0"/>
                  </a:moveTo>
                  <a:cubicBezTo>
                    <a:pt x="14911" y="5571"/>
                    <a:pt x="10908" y="11008"/>
                    <a:pt x="6571" y="16145"/>
                  </a:cubicBezTo>
                  <a:cubicBezTo>
                    <a:pt x="4670" y="14611"/>
                    <a:pt x="2902" y="12943"/>
                    <a:pt x="1368" y="11142"/>
                  </a:cubicBezTo>
                  <a:cubicBezTo>
                    <a:pt x="901" y="12009"/>
                    <a:pt x="467" y="12843"/>
                    <a:pt x="0" y="13710"/>
                  </a:cubicBezTo>
                  <a:cubicBezTo>
                    <a:pt x="1701" y="16245"/>
                    <a:pt x="3870" y="18413"/>
                    <a:pt x="6205" y="20415"/>
                  </a:cubicBezTo>
                  <a:cubicBezTo>
                    <a:pt x="12642" y="15311"/>
                    <a:pt x="18713" y="9374"/>
                    <a:pt x="23917" y="3036"/>
                  </a:cubicBezTo>
                  <a:cubicBezTo>
                    <a:pt x="22249" y="1902"/>
                    <a:pt x="20248" y="1068"/>
                    <a:pt x="18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040;p46">
              <a:extLst>
                <a:ext uri="{FF2B5EF4-FFF2-40B4-BE49-F238E27FC236}">
                  <a16:creationId xmlns:a16="http://schemas.microsoft.com/office/drawing/2014/main" id="{F1906D87-2FD6-1CBC-CE52-6523F81C441F}"/>
                </a:ext>
              </a:extLst>
            </p:cNvPr>
            <p:cNvSpPr/>
            <p:nvPr/>
          </p:nvSpPr>
          <p:spPr>
            <a:xfrm>
              <a:off x="3556875" y="1845100"/>
              <a:ext cx="1298450" cy="99250"/>
            </a:xfrm>
            <a:custGeom>
              <a:avLst/>
              <a:gdLst/>
              <a:ahLst/>
              <a:cxnLst/>
              <a:rect l="l" t="t" r="r" b="b"/>
              <a:pathLst>
                <a:path w="51938" h="3970" extrusionOk="0">
                  <a:moveTo>
                    <a:pt x="1" y="0"/>
                  </a:moveTo>
                  <a:lnTo>
                    <a:pt x="835" y="3970"/>
                  </a:lnTo>
                  <a:lnTo>
                    <a:pt x="51938" y="3269"/>
                  </a:lnTo>
                  <a:lnTo>
                    <a:pt x="519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041;p46">
              <a:extLst>
                <a:ext uri="{FF2B5EF4-FFF2-40B4-BE49-F238E27FC236}">
                  <a16:creationId xmlns:a16="http://schemas.microsoft.com/office/drawing/2014/main" id="{E2E2CC82-8796-0B8D-A310-7DD2F1ACBB23}"/>
                </a:ext>
              </a:extLst>
            </p:cNvPr>
            <p:cNvSpPr/>
            <p:nvPr/>
          </p:nvSpPr>
          <p:spPr>
            <a:xfrm>
              <a:off x="3619425" y="2021050"/>
              <a:ext cx="1298450" cy="98425"/>
            </a:xfrm>
            <a:custGeom>
              <a:avLst/>
              <a:gdLst/>
              <a:ahLst/>
              <a:cxnLst/>
              <a:rect l="l" t="t" r="r" b="b"/>
              <a:pathLst>
                <a:path w="51938" h="3937" extrusionOk="0">
                  <a:moveTo>
                    <a:pt x="0" y="1"/>
                  </a:moveTo>
                  <a:lnTo>
                    <a:pt x="834" y="3937"/>
                  </a:lnTo>
                  <a:lnTo>
                    <a:pt x="51937" y="3236"/>
                  </a:lnTo>
                  <a:lnTo>
                    <a:pt x="51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042;p46">
              <a:extLst>
                <a:ext uri="{FF2B5EF4-FFF2-40B4-BE49-F238E27FC236}">
                  <a16:creationId xmlns:a16="http://schemas.microsoft.com/office/drawing/2014/main" id="{B30331C9-6022-5484-D678-3C595089F820}"/>
                </a:ext>
              </a:extLst>
            </p:cNvPr>
            <p:cNvSpPr/>
            <p:nvPr/>
          </p:nvSpPr>
          <p:spPr>
            <a:xfrm>
              <a:off x="3667800" y="2297075"/>
              <a:ext cx="1299275" cy="99275"/>
            </a:xfrm>
            <a:custGeom>
              <a:avLst/>
              <a:gdLst/>
              <a:ahLst/>
              <a:cxnLst/>
              <a:rect l="l" t="t" r="r" b="b"/>
              <a:pathLst>
                <a:path w="51971" h="3971" extrusionOk="0">
                  <a:moveTo>
                    <a:pt x="0" y="1"/>
                  </a:moveTo>
                  <a:lnTo>
                    <a:pt x="834" y="3970"/>
                  </a:lnTo>
                  <a:lnTo>
                    <a:pt x="51971" y="3237"/>
                  </a:lnTo>
                  <a:lnTo>
                    <a:pt x="51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043;p46">
              <a:extLst>
                <a:ext uri="{FF2B5EF4-FFF2-40B4-BE49-F238E27FC236}">
                  <a16:creationId xmlns:a16="http://schemas.microsoft.com/office/drawing/2014/main" id="{AE26F909-15C2-825F-4790-3606CEF5EE53}"/>
                </a:ext>
              </a:extLst>
            </p:cNvPr>
            <p:cNvSpPr/>
            <p:nvPr/>
          </p:nvSpPr>
          <p:spPr>
            <a:xfrm>
              <a:off x="3667800" y="2472200"/>
              <a:ext cx="1299275" cy="99275"/>
            </a:xfrm>
            <a:custGeom>
              <a:avLst/>
              <a:gdLst/>
              <a:ahLst/>
              <a:cxnLst/>
              <a:rect l="l" t="t" r="r" b="b"/>
              <a:pathLst>
                <a:path w="51971" h="3971" extrusionOk="0">
                  <a:moveTo>
                    <a:pt x="0" y="1"/>
                  </a:moveTo>
                  <a:lnTo>
                    <a:pt x="834" y="3970"/>
                  </a:lnTo>
                  <a:lnTo>
                    <a:pt x="51971" y="3237"/>
                  </a:lnTo>
                  <a:lnTo>
                    <a:pt x="51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044;p46">
              <a:extLst>
                <a:ext uri="{FF2B5EF4-FFF2-40B4-BE49-F238E27FC236}">
                  <a16:creationId xmlns:a16="http://schemas.microsoft.com/office/drawing/2014/main" id="{50473729-7C97-F84E-F820-0BB064C804E9}"/>
                </a:ext>
              </a:extLst>
            </p:cNvPr>
            <p:cNvSpPr/>
            <p:nvPr/>
          </p:nvSpPr>
          <p:spPr>
            <a:xfrm>
              <a:off x="3741175" y="2890850"/>
              <a:ext cx="1298450" cy="99250"/>
            </a:xfrm>
            <a:custGeom>
              <a:avLst/>
              <a:gdLst/>
              <a:ahLst/>
              <a:cxnLst/>
              <a:rect l="l" t="t" r="r" b="b"/>
              <a:pathLst>
                <a:path w="51938" h="3970" extrusionOk="0">
                  <a:moveTo>
                    <a:pt x="1" y="0"/>
                  </a:moveTo>
                  <a:lnTo>
                    <a:pt x="834" y="3970"/>
                  </a:lnTo>
                  <a:lnTo>
                    <a:pt x="51938" y="3269"/>
                  </a:lnTo>
                  <a:lnTo>
                    <a:pt x="519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045;p46">
              <a:extLst>
                <a:ext uri="{FF2B5EF4-FFF2-40B4-BE49-F238E27FC236}">
                  <a16:creationId xmlns:a16="http://schemas.microsoft.com/office/drawing/2014/main" id="{238ED024-5502-EBEC-FEB1-ABB4B13E1F29}"/>
                </a:ext>
              </a:extLst>
            </p:cNvPr>
            <p:cNvSpPr/>
            <p:nvPr/>
          </p:nvSpPr>
          <p:spPr>
            <a:xfrm>
              <a:off x="3741175" y="3066800"/>
              <a:ext cx="1298450" cy="99275"/>
            </a:xfrm>
            <a:custGeom>
              <a:avLst/>
              <a:gdLst/>
              <a:ahLst/>
              <a:cxnLst/>
              <a:rect l="l" t="t" r="r" b="b"/>
              <a:pathLst>
                <a:path w="51938" h="3971" extrusionOk="0">
                  <a:moveTo>
                    <a:pt x="1" y="1"/>
                  </a:moveTo>
                  <a:lnTo>
                    <a:pt x="834" y="3970"/>
                  </a:lnTo>
                  <a:lnTo>
                    <a:pt x="51938" y="3270"/>
                  </a:lnTo>
                  <a:lnTo>
                    <a:pt x="519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046;p46">
              <a:extLst>
                <a:ext uri="{FF2B5EF4-FFF2-40B4-BE49-F238E27FC236}">
                  <a16:creationId xmlns:a16="http://schemas.microsoft.com/office/drawing/2014/main" id="{C4669112-F405-4BBF-F778-3FC1068BB2CD}"/>
                </a:ext>
              </a:extLst>
            </p:cNvPr>
            <p:cNvSpPr/>
            <p:nvPr/>
          </p:nvSpPr>
          <p:spPr>
            <a:xfrm>
              <a:off x="3746175" y="3468750"/>
              <a:ext cx="1300125" cy="98425"/>
            </a:xfrm>
            <a:custGeom>
              <a:avLst/>
              <a:gdLst/>
              <a:ahLst/>
              <a:cxnLst/>
              <a:rect l="l" t="t" r="r" b="b"/>
              <a:pathLst>
                <a:path w="52005" h="3937" extrusionOk="0">
                  <a:moveTo>
                    <a:pt x="1" y="1"/>
                  </a:moveTo>
                  <a:lnTo>
                    <a:pt x="835" y="3937"/>
                  </a:lnTo>
                  <a:lnTo>
                    <a:pt x="52004" y="3236"/>
                  </a:lnTo>
                  <a:lnTo>
                    <a:pt x="5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047;p46">
              <a:extLst>
                <a:ext uri="{FF2B5EF4-FFF2-40B4-BE49-F238E27FC236}">
                  <a16:creationId xmlns:a16="http://schemas.microsoft.com/office/drawing/2014/main" id="{477B88A8-F51B-3CB4-02A6-436F57CD8924}"/>
                </a:ext>
              </a:extLst>
            </p:cNvPr>
            <p:cNvSpPr/>
            <p:nvPr/>
          </p:nvSpPr>
          <p:spPr>
            <a:xfrm>
              <a:off x="3746175" y="3644725"/>
              <a:ext cx="1300125" cy="99250"/>
            </a:xfrm>
            <a:custGeom>
              <a:avLst/>
              <a:gdLst/>
              <a:ahLst/>
              <a:cxnLst/>
              <a:rect l="l" t="t" r="r" b="b"/>
              <a:pathLst>
                <a:path w="52005" h="3970" extrusionOk="0">
                  <a:moveTo>
                    <a:pt x="1" y="0"/>
                  </a:moveTo>
                  <a:lnTo>
                    <a:pt x="835" y="3970"/>
                  </a:lnTo>
                  <a:lnTo>
                    <a:pt x="52004" y="3269"/>
                  </a:lnTo>
                  <a:lnTo>
                    <a:pt x="5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1048;p46">
              <a:extLst>
                <a:ext uri="{FF2B5EF4-FFF2-40B4-BE49-F238E27FC236}">
                  <a16:creationId xmlns:a16="http://schemas.microsoft.com/office/drawing/2014/main" id="{4025DBD5-381E-C037-4C92-0C13B57C13AA}"/>
                </a:ext>
              </a:extLst>
            </p:cNvPr>
            <p:cNvSpPr/>
            <p:nvPr/>
          </p:nvSpPr>
          <p:spPr>
            <a:xfrm>
              <a:off x="3799550" y="4082525"/>
              <a:ext cx="1300125" cy="100100"/>
            </a:xfrm>
            <a:custGeom>
              <a:avLst/>
              <a:gdLst/>
              <a:ahLst/>
              <a:cxnLst/>
              <a:rect l="l" t="t" r="r" b="b"/>
              <a:pathLst>
                <a:path w="52005" h="4004" extrusionOk="0">
                  <a:moveTo>
                    <a:pt x="1" y="1"/>
                  </a:moveTo>
                  <a:lnTo>
                    <a:pt x="834" y="4004"/>
                  </a:lnTo>
                  <a:lnTo>
                    <a:pt x="52004" y="3270"/>
                  </a:lnTo>
                  <a:lnTo>
                    <a:pt x="5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049;p46">
              <a:extLst>
                <a:ext uri="{FF2B5EF4-FFF2-40B4-BE49-F238E27FC236}">
                  <a16:creationId xmlns:a16="http://schemas.microsoft.com/office/drawing/2014/main" id="{1040223C-17ED-B5A6-6FA5-912476EE3865}"/>
                </a:ext>
              </a:extLst>
            </p:cNvPr>
            <p:cNvSpPr/>
            <p:nvPr/>
          </p:nvSpPr>
          <p:spPr>
            <a:xfrm>
              <a:off x="3799550" y="4258500"/>
              <a:ext cx="1300125" cy="99250"/>
            </a:xfrm>
            <a:custGeom>
              <a:avLst/>
              <a:gdLst/>
              <a:ahLst/>
              <a:cxnLst/>
              <a:rect l="l" t="t" r="r" b="b"/>
              <a:pathLst>
                <a:path w="52005" h="3970" extrusionOk="0">
                  <a:moveTo>
                    <a:pt x="1" y="0"/>
                  </a:moveTo>
                  <a:lnTo>
                    <a:pt x="834" y="3970"/>
                  </a:lnTo>
                  <a:lnTo>
                    <a:pt x="52004" y="3269"/>
                  </a:lnTo>
                  <a:lnTo>
                    <a:pt x="5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050;p46">
              <a:extLst>
                <a:ext uri="{FF2B5EF4-FFF2-40B4-BE49-F238E27FC236}">
                  <a16:creationId xmlns:a16="http://schemas.microsoft.com/office/drawing/2014/main" id="{2D14394F-DA82-36FA-DFE4-15C577D441C5}"/>
                </a:ext>
              </a:extLst>
            </p:cNvPr>
            <p:cNvSpPr/>
            <p:nvPr/>
          </p:nvSpPr>
          <p:spPr>
            <a:xfrm>
              <a:off x="3139925" y="1065900"/>
              <a:ext cx="1538600" cy="365600"/>
            </a:xfrm>
            <a:custGeom>
              <a:avLst/>
              <a:gdLst/>
              <a:ahLst/>
              <a:cxnLst/>
              <a:rect l="l" t="t" r="r" b="b"/>
              <a:pathLst>
                <a:path w="61544" h="14624" extrusionOk="0">
                  <a:moveTo>
                    <a:pt x="14287" y="0"/>
                  </a:moveTo>
                  <a:cubicBezTo>
                    <a:pt x="10348" y="0"/>
                    <a:pt x="6254" y="330"/>
                    <a:pt x="3503" y="2114"/>
                  </a:cubicBezTo>
                  <a:cubicBezTo>
                    <a:pt x="1268" y="3549"/>
                    <a:pt x="267" y="5850"/>
                    <a:pt x="100" y="8052"/>
                  </a:cubicBezTo>
                  <a:cubicBezTo>
                    <a:pt x="0" y="10253"/>
                    <a:pt x="600" y="12455"/>
                    <a:pt x="1234" y="14623"/>
                  </a:cubicBezTo>
                  <a:lnTo>
                    <a:pt x="61544" y="14290"/>
                  </a:lnTo>
                  <a:cubicBezTo>
                    <a:pt x="60944" y="12021"/>
                    <a:pt x="60376" y="9620"/>
                    <a:pt x="59209" y="7451"/>
                  </a:cubicBezTo>
                  <a:cubicBezTo>
                    <a:pt x="58041" y="5283"/>
                    <a:pt x="56207" y="3248"/>
                    <a:pt x="53638" y="2014"/>
                  </a:cubicBezTo>
                  <a:cubicBezTo>
                    <a:pt x="50269" y="346"/>
                    <a:pt x="46066" y="280"/>
                    <a:pt x="42063" y="246"/>
                  </a:cubicBezTo>
                  <a:lnTo>
                    <a:pt x="20415" y="113"/>
                  </a:lnTo>
                  <a:cubicBezTo>
                    <a:pt x="18588" y="101"/>
                    <a:pt x="16461" y="0"/>
                    <a:pt x="14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1051;p46">
              <a:extLst>
                <a:ext uri="{FF2B5EF4-FFF2-40B4-BE49-F238E27FC236}">
                  <a16:creationId xmlns:a16="http://schemas.microsoft.com/office/drawing/2014/main" id="{9F6DD406-40BA-BEED-2C42-20112183D039}"/>
                </a:ext>
              </a:extLst>
            </p:cNvPr>
            <p:cNvSpPr/>
            <p:nvPr/>
          </p:nvSpPr>
          <p:spPr>
            <a:xfrm>
              <a:off x="3316700" y="704025"/>
              <a:ext cx="1075800" cy="500650"/>
            </a:xfrm>
            <a:custGeom>
              <a:avLst/>
              <a:gdLst/>
              <a:ahLst/>
              <a:cxnLst/>
              <a:rect l="l" t="t" r="r" b="b"/>
              <a:pathLst>
                <a:path w="43032" h="20026" extrusionOk="0">
                  <a:moveTo>
                    <a:pt x="21249" y="2290"/>
                  </a:moveTo>
                  <a:cubicBezTo>
                    <a:pt x="22225" y="2290"/>
                    <a:pt x="23283" y="2995"/>
                    <a:pt x="23784" y="3747"/>
                  </a:cubicBezTo>
                  <a:cubicBezTo>
                    <a:pt x="24452" y="4814"/>
                    <a:pt x="24385" y="6248"/>
                    <a:pt x="23618" y="7249"/>
                  </a:cubicBezTo>
                  <a:cubicBezTo>
                    <a:pt x="23045" y="7941"/>
                    <a:pt x="22133" y="8359"/>
                    <a:pt x="21244" y="8359"/>
                  </a:cubicBezTo>
                  <a:cubicBezTo>
                    <a:pt x="20889" y="8359"/>
                    <a:pt x="20539" y="8293"/>
                    <a:pt x="20215" y="8150"/>
                  </a:cubicBezTo>
                  <a:cubicBezTo>
                    <a:pt x="19048" y="7649"/>
                    <a:pt x="18314" y="6349"/>
                    <a:pt x="18481" y="5081"/>
                  </a:cubicBezTo>
                  <a:cubicBezTo>
                    <a:pt x="18647" y="4047"/>
                    <a:pt x="19681" y="2713"/>
                    <a:pt x="20682" y="2379"/>
                  </a:cubicBezTo>
                  <a:cubicBezTo>
                    <a:pt x="20865" y="2318"/>
                    <a:pt x="21055" y="2290"/>
                    <a:pt x="21249" y="2290"/>
                  </a:cubicBezTo>
                  <a:close/>
                  <a:moveTo>
                    <a:pt x="20470" y="0"/>
                  </a:moveTo>
                  <a:cubicBezTo>
                    <a:pt x="19071" y="0"/>
                    <a:pt x="17689" y="423"/>
                    <a:pt x="16613" y="1312"/>
                  </a:cubicBezTo>
                  <a:cubicBezTo>
                    <a:pt x="14278" y="3180"/>
                    <a:pt x="13811" y="7082"/>
                    <a:pt x="15845" y="9251"/>
                  </a:cubicBezTo>
                  <a:cubicBezTo>
                    <a:pt x="14854" y="9478"/>
                    <a:pt x="13852" y="9545"/>
                    <a:pt x="12846" y="9545"/>
                  </a:cubicBezTo>
                  <a:cubicBezTo>
                    <a:pt x="11441" y="9545"/>
                    <a:pt x="10029" y="9416"/>
                    <a:pt x="8625" y="9416"/>
                  </a:cubicBezTo>
                  <a:cubicBezTo>
                    <a:pt x="8530" y="9416"/>
                    <a:pt x="8435" y="9416"/>
                    <a:pt x="8340" y="9417"/>
                  </a:cubicBezTo>
                  <a:cubicBezTo>
                    <a:pt x="5838" y="9484"/>
                    <a:pt x="3070" y="10051"/>
                    <a:pt x="1535" y="12053"/>
                  </a:cubicBezTo>
                  <a:cubicBezTo>
                    <a:pt x="1" y="14021"/>
                    <a:pt x="34" y="16723"/>
                    <a:pt x="234" y="19191"/>
                  </a:cubicBezTo>
                  <a:lnTo>
                    <a:pt x="42965" y="20025"/>
                  </a:lnTo>
                  <a:cubicBezTo>
                    <a:pt x="43031" y="16823"/>
                    <a:pt x="42564" y="13387"/>
                    <a:pt x="40396" y="11085"/>
                  </a:cubicBezTo>
                  <a:cubicBezTo>
                    <a:pt x="38862" y="9451"/>
                    <a:pt x="36594" y="8583"/>
                    <a:pt x="34359" y="8283"/>
                  </a:cubicBezTo>
                  <a:cubicBezTo>
                    <a:pt x="33650" y="8199"/>
                    <a:pt x="32939" y="8164"/>
                    <a:pt x="32226" y="8164"/>
                  </a:cubicBezTo>
                  <a:cubicBezTo>
                    <a:pt x="30690" y="8164"/>
                    <a:pt x="29147" y="8324"/>
                    <a:pt x="27620" y="8483"/>
                  </a:cubicBezTo>
                  <a:cubicBezTo>
                    <a:pt x="27387" y="5748"/>
                    <a:pt x="27120" y="3413"/>
                    <a:pt x="24885" y="1578"/>
                  </a:cubicBezTo>
                  <a:cubicBezTo>
                    <a:pt x="23677" y="548"/>
                    <a:pt x="22063" y="0"/>
                    <a:pt x="20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1052;p46">
              <a:extLst>
                <a:ext uri="{FF2B5EF4-FFF2-40B4-BE49-F238E27FC236}">
                  <a16:creationId xmlns:a16="http://schemas.microsoft.com/office/drawing/2014/main" id="{5BEE950F-A76E-4E92-5DDE-75F7AE40F442}"/>
                </a:ext>
              </a:extLst>
            </p:cNvPr>
            <p:cNvSpPr/>
            <p:nvPr/>
          </p:nvSpPr>
          <p:spPr>
            <a:xfrm>
              <a:off x="3284175" y="1192975"/>
              <a:ext cx="1213400" cy="66725"/>
            </a:xfrm>
            <a:custGeom>
              <a:avLst/>
              <a:gdLst/>
              <a:ahLst/>
              <a:cxnLst/>
              <a:rect l="l" t="t" r="r" b="b"/>
              <a:pathLst>
                <a:path w="48536" h="2669" extrusionOk="0">
                  <a:moveTo>
                    <a:pt x="47735" y="0"/>
                  </a:moveTo>
                  <a:lnTo>
                    <a:pt x="1" y="600"/>
                  </a:lnTo>
                  <a:lnTo>
                    <a:pt x="1" y="2669"/>
                  </a:lnTo>
                  <a:lnTo>
                    <a:pt x="48535" y="1801"/>
                  </a:lnTo>
                  <a:lnTo>
                    <a:pt x="47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1053;p46">
              <a:extLst>
                <a:ext uri="{FF2B5EF4-FFF2-40B4-BE49-F238E27FC236}">
                  <a16:creationId xmlns:a16="http://schemas.microsoft.com/office/drawing/2014/main" id="{DAD8BD60-56D7-2304-BC00-6175A9ACC837}"/>
                </a:ext>
              </a:extLst>
            </p:cNvPr>
            <p:cNvSpPr/>
            <p:nvPr/>
          </p:nvSpPr>
          <p:spPr>
            <a:xfrm>
              <a:off x="3270850" y="1296375"/>
              <a:ext cx="1279250" cy="68400"/>
            </a:xfrm>
            <a:custGeom>
              <a:avLst/>
              <a:gdLst/>
              <a:ahLst/>
              <a:cxnLst/>
              <a:rect l="l" t="t" r="r" b="b"/>
              <a:pathLst>
                <a:path w="51170" h="2736" extrusionOk="0">
                  <a:moveTo>
                    <a:pt x="50469" y="0"/>
                  </a:moveTo>
                  <a:lnTo>
                    <a:pt x="0" y="968"/>
                  </a:lnTo>
                  <a:lnTo>
                    <a:pt x="434" y="2736"/>
                  </a:lnTo>
                  <a:lnTo>
                    <a:pt x="51170" y="1802"/>
                  </a:lnTo>
                  <a:lnTo>
                    <a:pt x="504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1054;p46">
              <a:extLst>
                <a:ext uri="{FF2B5EF4-FFF2-40B4-BE49-F238E27FC236}">
                  <a16:creationId xmlns:a16="http://schemas.microsoft.com/office/drawing/2014/main" id="{BE877F4C-4172-CEF1-26FC-2DC16A7F5D52}"/>
                </a:ext>
              </a:extLst>
            </p:cNvPr>
            <p:cNvSpPr/>
            <p:nvPr/>
          </p:nvSpPr>
          <p:spPr>
            <a:xfrm>
              <a:off x="3409275" y="1100400"/>
              <a:ext cx="899000" cy="45050"/>
            </a:xfrm>
            <a:custGeom>
              <a:avLst/>
              <a:gdLst/>
              <a:ahLst/>
              <a:cxnLst/>
              <a:rect l="l" t="t" r="r" b="b"/>
              <a:pathLst>
                <a:path w="35960" h="1802" extrusionOk="0">
                  <a:moveTo>
                    <a:pt x="0" y="0"/>
                  </a:moveTo>
                  <a:lnTo>
                    <a:pt x="0" y="1802"/>
                  </a:lnTo>
                  <a:lnTo>
                    <a:pt x="35959" y="1135"/>
                  </a:lnTo>
                  <a:lnTo>
                    <a:pt x="35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1055;p46">
              <a:extLst>
                <a:ext uri="{FF2B5EF4-FFF2-40B4-BE49-F238E27FC236}">
                  <a16:creationId xmlns:a16="http://schemas.microsoft.com/office/drawing/2014/main" id="{313758EC-C328-6D7D-F7B9-8673C2729F19}"/>
                </a:ext>
              </a:extLst>
            </p:cNvPr>
            <p:cNvSpPr/>
            <p:nvPr/>
          </p:nvSpPr>
          <p:spPr>
            <a:xfrm>
              <a:off x="2041625" y="951075"/>
              <a:ext cx="340275" cy="311075"/>
            </a:xfrm>
            <a:custGeom>
              <a:avLst/>
              <a:gdLst/>
              <a:ahLst/>
              <a:cxnLst/>
              <a:rect l="l" t="t" r="r" b="b"/>
              <a:pathLst>
                <a:path w="13611" h="12443" extrusionOk="0">
                  <a:moveTo>
                    <a:pt x="6002" y="1"/>
                  </a:moveTo>
                  <a:cubicBezTo>
                    <a:pt x="5425" y="1"/>
                    <a:pt x="4846" y="104"/>
                    <a:pt x="4304" y="336"/>
                  </a:cubicBezTo>
                  <a:cubicBezTo>
                    <a:pt x="1" y="2137"/>
                    <a:pt x="1769" y="9209"/>
                    <a:pt x="4804" y="11311"/>
                  </a:cubicBezTo>
                  <a:cubicBezTo>
                    <a:pt x="5862" y="12051"/>
                    <a:pt x="7162" y="12443"/>
                    <a:pt x="8456" y="12443"/>
                  </a:cubicBezTo>
                  <a:cubicBezTo>
                    <a:pt x="9202" y="12443"/>
                    <a:pt x="9946" y="12313"/>
                    <a:pt x="10642" y="12044"/>
                  </a:cubicBezTo>
                  <a:cubicBezTo>
                    <a:pt x="11476" y="11778"/>
                    <a:pt x="12276" y="11277"/>
                    <a:pt x="12810" y="10510"/>
                  </a:cubicBezTo>
                  <a:cubicBezTo>
                    <a:pt x="13610" y="9443"/>
                    <a:pt x="13444" y="7941"/>
                    <a:pt x="13110" y="6707"/>
                  </a:cubicBezTo>
                  <a:cubicBezTo>
                    <a:pt x="12676" y="5206"/>
                    <a:pt x="11809" y="3872"/>
                    <a:pt x="10842" y="2671"/>
                  </a:cubicBezTo>
                  <a:cubicBezTo>
                    <a:pt x="10108" y="1704"/>
                    <a:pt x="9107" y="870"/>
                    <a:pt x="7940" y="369"/>
                  </a:cubicBezTo>
                  <a:cubicBezTo>
                    <a:pt x="7332" y="137"/>
                    <a:pt x="6668" y="1"/>
                    <a:pt x="60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056;p46">
              <a:extLst>
                <a:ext uri="{FF2B5EF4-FFF2-40B4-BE49-F238E27FC236}">
                  <a16:creationId xmlns:a16="http://schemas.microsoft.com/office/drawing/2014/main" id="{1A3EAE0E-7342-88EA-5233-514317DDC400}"/>
                </a:ext>
              </a:extLst>
            </p:cNvPr>
            <p:cNvSpPr/>
            <p:nvPr/>
          </p:nvSpPr>
          <p:spPr>
            <a:xfrm>
              <a:off x="2086650" y="987325"/>
              <a:ext cx="110950" cy="174625"/>
            </a:xfrm>
            <a:custGeom>
              <a:avLst/>
              <a:gdLst/>
              <a:ahLst/>
              <a:cxnLst/>
              <a:rect l="l" t="t" r="r" b="b"/>
              <a:pathLst>
                <a:path w="4438" h="6985" extrusionOk="0">
                  <a:moveTo>
                    <a:pt x="1776" y="0"/>
                  </a:moveTo>
                  <a:cubicBezTo>
                    <a:pt x="1408" y="0"/>
                    <a:pt x="1036" y="114"/>
                    <a:pt x="802" y="387"/>
                  </a:cubicBezTo>
                  <a:cubicBezTo>
                    <a:pt x="601" y="587"/>
                    <a:pt x="501" y="854"/>
                    <a:pt x="468" y="1054"/>
                  </a:cubicBezTo>
                  <a:cubicBezTo>
                    <a:pt x="134" y="2022"/>
                    <a:pt x="1" y="3022"/>
                    <a:pt x="34" y="4023"/>
                  </a:cubicBezTo>
                  <a:cubicBezTo>
                    <a:pt x="34" y="4490"/>
                    <a:pt x="134" y="4990"/>
                    <a:pt x="201" y="5424"/>
                  </a:cubicBezTo>
                  <a:cubicBezTo>
                    <a:pt x="234" y="5691"/>
                    <a:pt x="368" y="5924"/>
                    <a:pt x="468" y="6191"/>
                  </a:cubicBezTo>
                  <a:cubicBezTo>
                    <a:pt x="501" y="6291"/>
                    <a:pt x="668" y="6858"/>
                    <a:pt x="735" y="6892"/>
                  </a:cubicBezTo>
                  <a:cubicBezTo>
                    <a:pt x="949" y="6955"/>
                    <a:pt x="1163" y="6984"/>
                    <a:pt x="1373" y="6984"/>
                  </a:cubicBezTo>
                  <a:cubicBezTo>
                    <a:pt x="1721" y="6984"/>
                    <a:pt x="2058" y="6904"/>
                    <a:pt x="2369" y="6758"/>
                  </a:cubicBezTo>
                  <a:cubicBezTo>
                    <a:pt x="2936" y="6558"/>
                    <a:pt x="3337" y="6225"/>
                    <a:pt x="3804" y="5891"/>
                  </a:cubicBezTo>
                  <a:cubicBezTo>
                    <a:pt x="3970" y="5758"/>
                    <a:pt x="4137" y="5658"/>
                    <a:pt x="4204" y="5491"/>
                  </a:cubicBezTo>
                  <a:cubicBezTo>
                    <a:pt x="4371" y="5157"/>
                    <a:pt x="4271" y="4757"/>
                    <a:pt x="4171" y="4390"/>
                  </a:cubicBezTo>
                  <a:cubicBezTo>
                    <a:pt x="4004" y="3689"/>
                    <a:pt x="4037" y="2922"/>
                    <a:pt x="4304" y="2222"/>
                  </a:cubicBezTo>
                  <a:cubicBezTo>
                    <a:pt x="4337" y="2055"/>
                    <a:pt x="4437" y="1888"/>
                    <a:pt x="4371" y="1688"/>
                  </a:cubicBezTo>
                  <a:cubicBezTo>
                    <a:pt x="4337" y="1488"/>
                    <a:pt x="4171" y="1321"/>
                    <a:pt x="4004" y="1188"/>
                  </a:cubicBezTo>
                  <a:cubicBezTo>
                    <a:pt x="3537" y="754"/>
                    <a:pt x="3103" y="354"/>
                    <a:pt x="2503" y="154"/>
                  </a:cubicBezTo>
                  <a:cubicBezTo>
                    <a:pt x="2295" y="57"/>
                    <a:pt x="2037" y="0"/>
                    <a:pt x="1776"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057;p46">
              <a:extLst>
                <a:ext uri="{FF2B5EF4-FFF2-40B4-BE49-F238E27FC236}">
                  <a16:creationId xmlns:a16="http://schemas.microsoft.com/office/drawing/2014/main" id="{CD1CC4B3-7343-AF89-EBA9-677BAC7F4921}"/>
                </a:ext>
              </a:extLst>
            </p:cNvPr>
            <p:cNvSpPr/>
            <p:nvPr/>
          </p:nvSpPr>
          <p:spPr>
            <a:xfrm>
              <a:off x="2176725" y="941575"/>
              <a:ext cx="239375" cy="286925"/>
            </a:xfrm>
            <a:custGeom>
              <a:avLst/>
              <a:gdLst/>
              <a:ahLst/>
              <a:cxnLst/>
              <a:rect l="l" t="t" r="r" b="b"/>
              <a:pathLst>
                <a:path w="9575" h="11477" extrusionOk="0">
                  <a:moveTo>
                    <a:pt x="4334" y="0"/>
                  </a:moveTo>
                  <a:cubicBezTo>
                    <a:pt x="3931" y="0"/>
                    <a:pt x="3518" y="58"/>
                    <a:pt x="3103" y="182"/>
                  </a:cubicBezTo>
                  <a:cubicBezTo>
                    <a:pt x="2502" y="382"/>
                    <a:pt x="1935" y="716"/>
                    <a:pt x="1468" y="1150"/>
                  </a:cubicBezTo>
                  <a:cubicBezTo>
                    <a:pt x="1001" y="1583"/>
                    <a:pt x="601" y="2184"/>
                    <a:pt x="401" y="2817"/>
                  </a:cubicBezTo>
                  <a:cubicBezTo>
                    <a:pt x="34" y="3751"/>
                    <a:pt x="1" y="4819"/>
                    <a:pt x="101" y="5786"/>
                  </a:cubicBezTo>
                  <a:cubicBezTo>
                    <a:pt x="267" y="7488"/>
                    <a:pt x="1035" y="9089"/>
                    <a:pt x="2202" y="10256"/>
                  </a:cubicBezTo>
                  <a:cubicBezTo>
                    <a:pt x="2702" y="10757"/>
                    <a:pt x="3303" y="11224"/>
                    <a:pt x="4037" y="11390"/>
                  </a:cubicBezTo>
                  <a:cubicBezTo>
                    <a:pt x="4270" y="11450"/>
                    <a:pt x="4506" y="11477"/>
                    <a:pt x="4743" y="11477"/>
                  </a:cubicBezTo>
                  <a:cubicBezTo>
                    <a:pt x="5559" y="11477"/>
                    <a:pt x="6382" y="11167"/>
                    <a:pt x="7106" y="10857"/>
                  </a:cubicBezTo>
                  <a:cubicBezTo>
                    <a:pt x="7940" y="10490"/>
                    <a:pt x="8773" y="10023"/>
                    <a:pt x="9174" y="9155"/>
                  </a:cubicBezTo>
                  <a:cubicBezTo>
                    <a:pt x="9574" y="8255"/>
                    <a:pt x="9507" y="7387"/>
                    <a:pt x="9374" y="6420"/>
                  </a:cubicBezTo>
                  <a:cubicBezTo>
                    <a:pt x="9174" y="5186"/>
                    <a:pt x="8974" y="3885"/>
                    <a:pt x="8440" y="2751"/>
                  </a:cubicBezTo>
                  <a:cubicBezTo>
                    <a:pt x="7679" y="1121"/>
                    <a:pt x="6100" y="0"/>
                    <a:pt x="4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058;p46">
              <a:extLst>
                <a:ext uri="{FF2B5EF4-FFF2-40B4-BE49-F238E27FC236}">
                  <a16:creationId xmlns:a16="http://schemas.microsoft.com/office/drawing/2014/main" id="{8EFFF253-D65D-D0AF-196A-CBA4B560505C}"/>
                </a:ext>
              </a:extLst>
            </p:cNvPr>
            <p:cNvSpPr/>
            <p:nvPr/>
          </p:nvSpPr>
          <p:spPr>
            <a:xfrm>
              <a:off x="2170900" y="1013150"/>
              <a:ext cx="126775" cy="109525"/>
            </a:xfrm>
            <a:custGeom>
              <a:avLst/>
              <a:gdLst/>
              <a:ahLst/>
              <a:cxnLst/>
              <a:rect l="l" t="t" r="r" b="b"/>
              <a:pathLst>
                <a:path w="5071" h="4381" extrusionOk="0">
                  <a:moveTo>
                    <a:pt x="2046" y="0"/>
                  </a:moveTo>
                  <a:cubicBezTo>
                    <a:pt x="1538" y="0"/>
                    <a:pt x="1033" y="93"/>
                    <a:pt x="567" y="288"/>
                  </a:cubicBezTo>
                  <a:cubicBezTo>
                    <a:pt x="0" y="1489"/>
                    <a:pt x="67" y="3023"/>
                    <a:pt x="567" y="4291"/>
                  </a:cubicBezTo>
                  <a:cubicBezTo>
                    <a:pt x="887" y="4351"/>
                    <a:pt x="1217" y="4381"/>
                    <a:pt x="1548" y="4381"/>
                  </a:cubicBezTo>
                  <a:cubicBezTo>
                    <a:pt x="2323" y="4381"/>
                    <a:pt x="3112" y="4218"/>
                    <a:pt x="3836" y="3891"/>
                  </a:cubicBezTo>
                  <a:cubicBezTo>
                    <a:pt x="4236" y="3724"/>
                    <a:pt x="5004" y="3457"/>
                    <a:pt x="5070" y="3023"/>
                  </a:cubicBezTo>
                  <a:cubicBezTo>
                    <a:pt x="5070" y="2790"/>
                    <a:pt x="4937" y="2456"/>
                    <a:pt x="4937" y="2156"/>
                  </a:cubicBezTo>
                  <a:cubicBezTo>
                    <a:pt x="4904" y="1822"/>
                    <a:pt x="4904" y="1456"/>
                    <a:pt x="4937" y="1122"/>
                  </a:cubicBezTo>
                  <a:cubicBezTo>
                    <a:pt x="4171" y="401"/>
                    <a:pt x="3102" y="0"/>
                    <a:pt x="2046"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059;p46">
              <a:extLst>
                <a:ext uri="{FF2B5EF4-FFF2-40B4-BE49-F238E27FC236}">
                  <a16:creationId xmlns:a16="http://schemas.microsoft.com/office/drawing/2014/main" id="{5BB67715-E2D0-5F58-A45C-7B0C6CACE2F4}"/>
                </a:ext>
              </a:extLst>
            </p:cNvPr>
            <p:cNvSpPr/>
            <p:nvPr/>
          </p:nvSpPr>
          <p:spPr>
            <a:xfrm>
              <a:off x="2290975" y="987825"/>
              <a:ext cx="305250" cy="166800"/>
            </a:xfrm>
            <a:custGeom>
              <a:avLst/>
              <a:gdLst/>
              <a:ahLst/>
              <a:cxnLst/>
              <a:rect l="l" t="t" r="r" b="b"/>
              <a:pathLst>
                <a:path w="12210" h="6672" extrusionOk="0">
                  <a:moveTo>
                    <a:pt x="12009" y="0"/>
                  </a:moveTo>
                  <a:cubicBezTo>
                    <a:pt x="9508" y="250"/>
                    <a:pt x="6867" y="423"/>
                    <a:pt x="4276" y="423"/>
                  </a:cubicBezTo>
                  <a:cubicBezTo>
                    <a:pt x="3067" y="423"/>
                    <a:pt x="1869" y="385"/>
                    <a:pt x="701" y="300"/>
                  </a:cubicBezTo>
                  <a:cubicBezTo>
                    <a:pt x="201" y="1334"/>
                    <a:pt x="0" y="2502"/>
                    <a:pt x="201" y="3669"/>
                  </a:cubicBezTo>
                  <a:cubicBezTo>
                    <a:pt x="367" y="4804"/>
                    <a:pt x="968" y="5871"/>
                    <a:pt x="1802" y="6672"/>
                  </a:cubicBezTo>
                  <a:cubicBezTo>
                    <a:pt x="5137" y="5738"/>
                    <a:pt x="8707" y="4870"/>
                    <a:pt x="12042" y="3970"/>
                  </a:cubicBezTo>
                  <a:cubicBezTo>
                    <a:pt x="12209" y="2735"/>
                    <a:pt x="12109" y="1201"/>
                    <a:pt x="120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1060;p46">
              <a:extLst>
                <a:ext uri="{FF2B5EF4-FFF2-40B4-BE49-F238E27FC236}">
                  <a16:creationId xmlns:a16="http://schemas.microsoft.com/office/drawing/2014/main" id="{29A5DD57-6287-592D-E5CD-D08EECCF784D}"/>
                </a:ext>
              </a:extLst>
            </p:cNvPr>
            <p:cNvSpPr/>
            <p:nvPr/>
          </p:nvSpPr>
          <p:spPr>
            <a:xfrm>
              <a:off x="2290150" y="1030350"/>
              <a:ext cx="292725" cy="55900"/>
            </a:xfrm>
            <a:custGeom>
              <a:avLst/>
              <a:gdLst/>
              <a:ahLst/>
              <a:cxnLst/>
              <a:rect l="l" t="t" r="r" b="b"/>
              <a:pathLst>
                <a:path w="11709" h="2236" extrusionOk="0">
                  <a:moveTo>
                    <a:pt x="11708" y="0"/>
                  </a:moveTo>
                  <a:cubicBezTo>
                    <a:pt x="7872" y="301"/>
                    <a:pt x="4070" y="534"/>
                    <a:pt x="234" y="534"/>
                  </a:cubicBezTo>
                  <a:cubicBezTo>
                    <a:pt x="0" y="1068"/>
                    <a:pt x="134" y="1702"/>
                    <a:pt x="334" y="2235"/>
                  </a:cubicBezTo>
                  <a:cubicBezTo>
                    <a:pt x="4036" y="2035"/>
                    <a:pt x="7706" y="1635"/>
                    <a:pt x="11342" y="1001"/>
                  </a:cubicBezTo>
                  <a:cubicBezTo>
                    <a:pt x="11308" y="667"/>
                    <a:pt x="11508" y="200"/>
                    <a:pt x="11708"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061;p46">
              <a:extLst>
                <a:ext uri="{FF2B5EF4-FFF2-40B4-BE49-F238E27FC236}">
                  <a16:creationId xmlns:a16="http://schemas.microsoft.com/office/drawing/2014/main" id="{7AC4BA64-01EB-72F7-D6C8-456F9450623C}"/>
                </a:ext>
              </a:extLst>
            </p:cNvPr>
            <p:cNvSpPr/>
            <p:nvPr/>
          </p:nvSpPr>
          <p:spPr>
            <a:xfrm>
              <a:off x="2536150" y="918550"/>
              <a:ext cx="130950" cy="235050"/>
            </a:xfrm>
            <a:custGeom>
              <a:avLst/>
              <a:gdLst/>
              <a:ahLst/>
              <a:cxnLst/>
              <a:rect l="l" t="t" r="r" b="b"/>
              <a:pathLst>
                <a:path w="5238" h="9402" extrusionOk="0">
                  <a:moveTo>
                    <a:pt x="2655" y="1"/>
                  </a:moveTo>
                  <a:cubicBezTo>
                    <a:pt x="1851" y="1"/>
                    <a:pt x="1030" y="505"/>
                    <a:pt x="568" y="1337"/>
                  </a:cubicBezTo>
                  <a:cubicBezTo>
                    <a:pt x="67" y="2171"/>
                    <a:pt x="0" y="3238"/>
                    <a:pt x="34" y="4172"/>
                  </a:cubicBezTo>
                  <a:cubicBezTo>
                    <a:pt x="67" y="4472"/>
                    <a:pt x="134" y="4773"/>
                    <a:pt x="167" y="5106"/>
                  </a:cubicBezTo>
                  <a:cubicBezTo>
                    <a:pt x="382" y="6916"/>
                    <a:pt x="1132" y="9402"/>
                    <a:pt x="2989" y="9402"/>
                  </a:cubicBezTo>
                  <a:cubicBezTo>
                    <a:pt x="3152" y="9402"/>
                    <a:pt x="3323" y="9383"/>
                    <a:pt x="3503" y="9343"/>
                  </a:cubicBezTo>
                  <a:cubicBezTo>
                    <a:pt x="3970" y="9276"/>
                    <a:pt x="4570" y="8909"/>
                    <a:pt x="4804" y="8442"/>
                  </a:cubicBezTo>
                  <a:cubicBezTo>
                    <a:pt x="5037" y="7942"/>
                    <a:pt x="5071" y="7141"/>
                    <a:pt x="5137" y="6574"/>
                  </a:cubicBezTo>
                  <a:cubicBezTo>
                    <a:pt x="5238" y="5273"/>
                    <a:pt x="5137" y="3972"/>
                    <a:pt x="4904" y="2738"/>
                  </a:cubicBezTo>
                  <a:cubicBezTo>
                    <a:pt x="4837" y="2137"/>
                    <a:pt x="4670" y="1570"/>
                    <a:pt x="4370" y="1070"/>
                  </a:cubicBezTo>
                  <a:cubicBezTo>
                    <a:pt x="3939" y="327"/>
                    <a:pt x="3303" y="1"/>
                    <a:pt x="2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062;p46">
              <a:extLst>
                <a:ext uri="{FF2B5EF4-FFF2-40B4-BE49-F238E27FC236}">
                  <a16:creationId xmlns:a16="http://schemas.microsoft.com/office/drawing/2014/main" id="{4782053D-D7B1-93BF-57A6-80EF74677078}"/>
                </a:ext>
              </a:extLst>
            </p:cNvPr>
            <p:cNvSpPr/>
            <p:nvPr/>
          </p:nvSpPr>
          <p:spPr>
            <a:xfrm>
              <a:off x="2536150" y="997200"/>
              <a:ext cx="63400" cy="73525"/>
            </a:xfrm>
            <a:custGeom>
              <a:avLst/>
              <a:gdLst/>
              <a:ahLst/>
              <a:cxnLst/>
              <a:rect l="l" t="t" r="r" b="b"/>
              <a:pathLst>
                <a:path w="2536" h="2941" extrusionOk="0">
                  <a:moveTo>
                    <a:pt x="984" y="0"/>
                  </a:moveTo>
                  <a:cubicBezTo>
                    <a:pt x="859" y="0"/>
                    <a:pt x="734" y="9"/>
                    <a:pt x="634" y="25"/>
                  </a:cubicBezTo>
                  <a:cubicBezTo>
                    <a:pt x="367" y="25"/>
                    <a:pt x="134" y="159"/>
                    <a:pt x="34" y="359"/>
                  </a:cubicBezTo>
                  <a:cubicBezTo>
                    <a:pt x="0" y="492"/>
                    <a:pt x="0" y="626"/>
                    <a:pt x="0" y="759"/>
                  </a:cubicBezTo>
                  <a:cubicBezTo>
                    <a:pt x="34" y="1260"/>
                    <a:pt x="67" y="1793"/>
                    <a:pt x="167" y="2294"/>
                  </a:cubicBezTo>
                  <a:cubicBezTo>
                    <a:pt x="201" y="2494"/>
                    <a:pt x="167" y="2761"/>
                    <a:pt x="367" y="2827"/>
                  </a:cubicBezTo>
                  <a:cubicBezTo>
                    <a:pt x="534" y="2927"/>
                    <a:pt x="734" y="2927"/>
                    <a:pt x="901" y="2927"/>
                  </a:cubicBezTo>
                  <a:cubicBezTo>
                    <a:pt x="928" y="2936"/>
                    <a:pt x="962" y="2941"/>
                    <a:pt x="999" y="2941"/>
                  </a:cubicBezTo>
                  <a:cubicBezTo>
                    <a:pt x="1101" y="2941"/>
                    <a:pt x="1228" y="2910"/>
                    <a:pt x="1301" y="2861"/>
                  </a:cubicBezTo>
                  <a:cubicBezTo>
                    <a:pt x="1401" y="2861"/>
                    <a:pt x="1535" y="2827"/>
                    <a:pt x="1635" y="2794"/>
                  </a:cubicBezTo>
                  <a:cubicBezTo>
                    <a:pt x="1702" y="2694"/>
                    <a:pt x="1702" y="2694"/>
                    <a:pt x="1735" y="2694"/>
                  </a:cubicBezTo>
                  <a:cubicBezTo>
                    <a:pt x="1969" y="2627"/>
                    <a:pt x="2135" y="2460"/>
                    <a:pt x="2335" y="2360"/>
                  </a:cubicBezTo>
                  <a:cubicBezTo>
                    <a:pt x="2369" y="2327"/>
                    <a:pt x="2469" y="2294"/>
                    <a:pt x="2502" y="2260"/>
                  </a:cubicBezTo>
                  <a:cubicBezTo>
                    <a:pt x="2536" y="2194"/>
                    <a:pt x="2536" y="2127"/>
                    <a:pt x="2536" y="2094"/>
                  </a:cubicBezTo>
                  <a:cubicBezTo>
                    <a:pt x="2536" y="1660"/>
                    <a:pt x="2536" y="1260"/>
                    <a:pt x="2502" y="826"/>
                  </a:cubicBezTo>
                  <a:cubicBezTo>
                    <a:pt x="2502" y="693"/>
                    <a:pt x="2502" y="626"/>
                    <a:pt x="2402" y="492"/>
                  </a:cubicBezTo>
                  <a:cubicBezTo>
                    <a:pt x="2335" y="359"/>
                    <a:pt x="2202" y="326"/>
                    <a:pt x="2069" y="292"/>
                  </a:cubicBezTo>
                  <a:cubicBezTo>
                    <a:pt x="1835" y="192"/>
                    <a:pt x="1568" y="92"/>
                    <a:pt x="1335" y="25"/>
                  </a:cubicBezTo>
                  <a:cubicBezTo>
                    <a:pt x="1235" y="9"/>
                    <a:pt x="1110" y="0"/>
                    <a:pt x="984" y="0"/>
                  </a:cubicBezTo>
                  <a:close/>
                </a:path>
              </a:pathLst>
            </a:custGeom>
            <a:solidFill>
              <a:srgbClr val="F14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063;p46">
              <a:extLst>
                <a:ext uri="{FF2B5EF4-FFF2-40B4-BE49-F238E27FC236}">
                  <a16:creationId xmlns:a16="http://schemas.microsoft.com/office/drawing/2014/main" id="{5F15DA29-3E49-5DF5-B204-8CCA52E2FCF0}"/>
                </a:ext>
              </a:extLst>
            </p:cNvPr>
            <p:cNvSpPr/>
            <p:nvPr/>
          </p:nvSpPr>
          <p:spPr>
            <a:xfrm>
              <a:off x="2587850" y="961125"/>
              <a:ext cx="56725" cy="145125"/>
            </a:xfrm>
            <a:custGeom>
              <a:avLst/>
              <a:gdLst/>
              <a:ahLst/>
              <a:cxnLst/>
              <a:rect l="l" t="t" r="r" b="b"/>
              <a:pathLst>
                <a:path w="2269" h="5805" extrusionOk="0">
                  <a:moveTo>
                    <a:pt x="1235" y="1"/>
                  </a:moveTo>
                  <a:cubicBezTo>
                    <a:pt x="868" y="1"/>
                    <a:pt x="601" y="201"/>
                    <a:pt x="434" y="468"/>
                  </a:cubicBezTo>
                  <a:cubicBezTo>
                    <a:pt x="267" y="735"/>
                    <a:pt x="167" y="1068"/>
                    <a:pt x="134" y="1335"/>
                  </a:cubicBezTo>
                  <a:cubicBezTo>
                    <a:pt x="1" y="2169"/>
                    <a:pt x="101" y="3070"/>
                    <a:pt x="334" y="3837"/>
                  </a:cubicBezTo>
                  <a:cubicBezTo>
                    <a:pt x="468" y="4204"/>
                    <a:pt x="768" y="4938"/>
                    <a:pt x="1101" y="5405"/>
                  </a:cubicBezTo>
                  <a:cubicBezTo>
                    <a:pt x="1268" y="5638"/>
                    <a:pt x="1502" y="5805"/>
                    <a:pt x="1702" y="5805"/>
                  </a:cubicBezTo>
                  <a:cubicBezTo>
                    <a:pt x="1902" y="5805"/>
                    <a:pt x="2002" y="5705"/>
                    <a:pt x="2102" y="5538"/>
                  </a:cubicBezTo>
                  <a:cubicBezTo>
                    <a:pt x="2169" y="5338"/>
                    <a:pt x="2169" y="5204"/>
                    <a:pt x="2169" y="5004"/>
                  </a:cubicBezTo>
                  <a:cubicBezTo>
                    <a:pt x="2269" y="3670"/>
                    <a:pt x="2202" y="2302"/>
                    <a:pt x="1935" y="968"/>
                  </a:cubicBezTo>
                  <a:cubicBezTo>
                    <a:pt x="1835" y="568"/>
                    <a:pt x="1702" y="67"/>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064;p46">
              <a:extLst>
                <a:ext uri="{FF2B5EF4-FFF2-40B4-BE49-F238E27FC236}">
                  <a16:creationId xmlns:a16="http://schemas.microsoft.com/office/drawing/2014/main" id="{6EAAAE2F-FD35-8504-4A3F-FF9A8C5AF197}"/>
                </a:ext>
              </a:extLst>
            </p:cNvPr>
            <p:cNvSpPr/>
            <p:nvPr/>
          </p:nvSpPr>
          <p:spPr>
            <a:xfrm>
              <a:off x="2603700" y="777625"/>
              <a:ext cx="850625" cy="569950"/>
            </a:xfrm>
            <a:custGeom>
              <a:avLst/>
              <a:gdLst/>
              <a:ahLst/>
              <a:cxnLst/>
              <a:rect l="l" t="t" r="r" b="b"/>
              <a:pathLst>
                <a:path w="34025" h="22798" extrusionOk="0">
                  <a:moveTo>
                    <a:pt x="15847" y="1"/>
                  </a:moveTo>
                  <a:cubicBezTo>
                    <a:pt x="15824" y="1"/>
                    <a:pt x="15801" y="1"/>
                    <a:pt x="15778" y="2"/>
                  </a:cubicBezTo>
                  <a:cubicBezTo>
                    <a:pt x="14978" y="69"/>
                    <a:pt x="14277" y="569"/>
                    <a:pt x="13610" y="969"/>
                  </a:cubicBezTo>
                  <a:cubicBezTo>
                    <a:pt x="11375" y="2704"/>
                    <a:pt x="9174" y="4238"/>
                    <a:pt x="6905" y="5740"/>
                  </a:cubicBezTo>
                  <a:cubicBezTo>
                    <a:pt x="6538" y="5973"/>
                    <a:pt x="6171" y="6240"/>
                    <a:pt x="5738" y="6440"/>
                  </a:cubicBezTo>
                  <a:cubicBezTo>
                    <a:pt x="4871" y="6940"/>
                    <a:pt x="3903" y="7374"/>
                    <a:pt x="2969" y="7708"/>
                  </a:cubicBezTo>
                  <a:cubicBezTo>
                    <a:pt x="2469" y="7874"/>
                    <a:pt x="1902" y="7974"/>
                    <a:pt x="1435" y="8108"/>
                  </a:cubicBezTo>
                  <a:cubicBezTo>
                    <a:pt x="934" y="8241"/>
                    <a:pt x="434" y="8108"/>
                    <a:pt x="167" y="8642"/>
                  </a:cubicBezTo>
                  <a:cubicBezTo>
                    <a:pt x="34" y="8908"/>
                    <a:pt x="0" y="9209"/>
                    <a:pt x="0" y="9476"/>
                  </a:cubicBezTo>
                  <a:cubicBezTo>
                    <a:pt x="0" y="10143"/>
                    <a:pt x="134" y="10810"/>
                    <a:pt x="467" y="11444"/>
                  </a:cubicBezTo>
                  <a:cubicBezTo>
                    <a:pt x="534" y="11577"/>
                    <a:pt x="634" y="11744"/>
                    <a:pt x="701" y="11811"/>
                  </a:cubicBezTo>
                  <a:cubicBezTo>
                    <a:pt x="1001" y="12077"/>
                    <a:pt x="1535" y="11977"/>
                    <a:pt x="1902" y="12044"/>
                  </a:cubicBezTo>
                  <a:cubicBezTo>
                    <a:pt x="4804" y="12311"/>
                    <a:pt x="6739" y="12745"/>
                    <a:pt x="9207" y="14412"/>
                  </a:cubicBezTo>
                  <a:cubicBezTo>
                    <a:pt x="11475" y="15914"/>
                    <a:pt x="13443" y="17915"/>
                    <a:pt x="14911" y="20150"/>
                  </a:cubicBezTo>
                  <a:cubicBezTo>
                    <a:pt x="15478" y="20950"/>
                    <a:pt x="15945" y="21818"/>
                    <a:pt x="16712" y="22385"/>
                  </a:cubicBezTo>
                  <a:cubicBezTo>
                    <a:pt x="17107" y="22648"/>
                    <a:pt x="17599" y="22798"/>
                    <a:pt x="18073" y="22798"/>
                  </a:cubicBezTo>
                  <a:cubicBezTo>
                    <a:pt x="18560" y="22798"/>
                    <a:pt x="19026" y="22640"/>
                    <a:pt x="19348" y="22285"/>
                  </a:cubicBezTo>
                  <a:cubicBezTo>
                    <a:pt x="20548" y="20950"/>
                    <a:pt x="18680" y="18816"/>
                    <a:pt x="19281" y="17114"/>
                  </a:cubicBezTo>
                  <a:cubicBezTo>
                    <a:pt x="19594" y="16147"/>
                    <a:pt x="20666" y="15672"/>
                    <a:pt x="21741" y="15672"/>
                  </a:cubicBezTo>
                  <a:cubicBezTo>
                    <a:pt x="22038" y="15672"/>
                    <a:pt x="22335" y="15708"/>
                    <a:pt x="22617" y="15780"/>
                  </a:cubicBezTo>
                  <a:cubicBezTo>
                    <a:pt x="23884" y="16114"/>
                    <a:pt x="24952" y="16981"/>
                    <a:pt x="26052" y="17615"/>
                  </a:cubicBezTo>
                  <a:cubicBezTo>
                    <a:pt x="26598" y="17916"/>
                    <a:pt x="27261" y="18153"/>
                    <a:pt x="27872" y="18153"/>
                  </a:cubicBezTo>
                  <a:cubicBezTo>
                    <a:pt x="28345" y="18153"/>
                    <a:pt x="28787" y="18012"/>
                    <a:pt x="29121" y="17648"/>
                  </a:cubicBezTo>
                  <a:cubicBezTo>
                    <a:pt x="29622" y="17081"/>
                    <a:pt x="29521" y="16214"/>
                    <a:pt x="29221" y="15480"/>
                  </a:cubicBezTo>
                  <a:cubicBezTo>
                    <a:pt x="28688" y="14112"/>
                    <a:pt x="27487" y="13112"/>
                    <a:pt x="26653" y="11844"/>
                  </a:cubicBezTo>
                  <a:cubicBezTo>
                    <a:pt x="25852" y="10610"/>
                    <a:pt x="25519" y="8742"/>
                    <a:pt x="26653" y="7774"/>
                  </a:cubicBezTo>
                  <a:cubicBezTo>
                    <a:pt x="27687" y="6840"/>
                    <a:pt x="29355" y="7274"/>
                    <a:pt x="30689" y="6907"/>
                  </a:cubicBezTo>
                  <a:cubicBezTo>
                    <a:pt x="34025" y="5906"/>
                    <a:pt x="33358" y="1903"/>
                    <a:pt x="30355" y="1070"/>
                  </a:cubicBezTo>
                  <a:cubicBezTo>
                    <a:pt x="29859" y="930"/>
                    <a:pt x="29388" y="869"/>
                    <a:pt x="28937" y="869"/>
                  </a:cubicBezTo>
                  <a:cubicBezTo>
                    <a:pt x="26693" y="869"/>
                    <a:pt x="24933" y="2382"/>
                    <a:pt x="22850" y="3271"/>
                  </a:cubicBezTo>
                  <a:cubicBezTo>
                    <a:pt x="22165" y="3585"/>
                    <a:pt x="16890" y="5633"/>
                    <a:pt x="15088" y="5633"/>
                  </a:cubicBezTo>
                  <a:cubicBezTo>
                    <a:pt x="14783" y="5633"/>
                    <a:pt x="14578" y="5574"/>
                    <a:pt x="14511" y="5439"/>
                  </a:cubicBezTo>
                  <a:cubicBezTo>
                    <a:pt x="14110" y="4605"/>
                    <a:pt x="14944" y="3738"/>
                    <a:pt x="15778" y="3271"/>
                  </a:cubicBezTo>
                  <a:cubicBezTo>
                    <a:pt x="16546" y="2804"/>
                    <a:pt x="17546" y="2237"/>
                    <a:pt x="17513" y="1303"/>
                  </a:cubicBezTo>
                  <a:cubicBezTo>
                    <a:pt x="17481" y="526"/>
                    <a:pt x="16600" y="1"/>
                    <a:pt x="15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065;p46">
              <a:extLst>
                <a:ext uri="{FF2B5EF4-FFF2-40B4-BE49-F238E27FC236}">
                  <a16:creationId xmlns:a16="http://schemas.microsoft.com/office/drawing/2014/main" id="{7A60F051-0BB0-6193-B333-C0146D7E6A77}"/>
                </a:ext>
              </a:extLst>
            </p:cNvPr>
            <p:cNvSpPr/>
            <p:nvPr/>
          </p:nvSpPr>
          <p:spPr>
            <a:xfrm>
              <a:off x="2604525" y="875825"/>
              <a:ext cx="660500" cy="282300"/>
            </a:xfrm>
            <a:custGeom>
              <a:avLst/>
              <a:gdLst/>
              <a:ahLst/>
              <a:cxnLst/>
              <a:rect l="l" t="t" r="r" b="b"/>
              <a:pathLst>
                <a:path w="26420" h="11292" extrusionOk="0">
                  <a:moveTo>
                    <a:pt x="24810" y="0"/>
                  </a:moveTo>
                  <a:cubicBezTo>
                    <a:pt x="24745" y="0"/>
                    <a:pt x="24681" y="4"/>
                    <a:pt x="24618" y="10"/>
                  </a:cubicBezTo>
                  <a:cubicBezTo>
                    <a:pt x="23951" y="110"/>
                    <a:pt x="23417" y="511"/>
                    <a:pt x="22850" y="844"/>
                  </a:cubicBezTo>
                  <a:cubicBezTo>
                    <a:pt x="19982" y="2679"/>
                    <a:pt x="16746" y="3880"/>
                    <a:pt x="13344" y="4347"/>
                  </a:cubicBezTo>
                  <a:cubicBezTo>
                    <a:pt x="13077" y="4397"/>
                    <a:pt x="12802" y="4430"/>
                    <a:pt x="12522" y="4430"/>
                  </a:cubicBezTo>
                  <a:cubicBezTo>
                    <a:pt x="12243" y="4430"/>
                    <a:pt x="11959" y="4397"/>
                    <a:pt x="11676" y="4313"/>
                  </a:cubicBezTo>
                  <a:cubicBezTo>
                    <a:pt x="11142" y="4147"/>
                    <a:pt x="10675" y="3646"/>
                    <a:pt x="10675" y="3112"/>
                  </a:cubicBezTo>
                  <a:cubicBezTo>
                    <a:pt x="10675" y="2612"/>
                    <a:pt x="11009" y="2045"/>
                    <a:pt x="10808" y="1645"/>
                  </a:cubicBezTo>
                  <a:cubicBezTo>
                    <a:pt x="10673" y="1352"/>
                    <a:pt x="10355" y="1257"/>
                    <a:pt x="10030" y="1257"/>
                  </a:cubicBezTo>
                  <a:cubicBezTo>
                    <a:pt x="9873" y="1257"/>
                    <a:pt x="9715" y="1279"/>
                    <a:pt x="9574" y="1311"/>
                  </a:cubicBezTo>
                  <a:cubicBezTo>
                    <a:pt x="8240" y="1611"/>
                    <a:pt x="7273" y="2712"/>
                    <a:pt x="6339" y="3646"/>
                  </a:cubicBezTo>
                  <a:cubicBezTo>
                    <a:pt x="4992" y="4993"/>
                    <a:pt x="3090" y="5785"/>
                    <a:pt x="1167" y="5785"/>
                  </a:cubicBezTo>
                  <a:cubicBezTo>
                    <a:pt x="1090" y="5785"/>
                    <a:pt x="1012" y="5784"/>
                    <a:pt x="935" y="5781"/>
                  </a:cubicBezTo>
                  <a:cubicBezTo>
                    <a:pt x="735" y="5781"/>
                    <a:pt x="468" y="5781"/>
                    <a:pt x="301" y="5881"/>
                  </a:cubicBezTo>
                  <a:cubicBezTo>
                    <a:pt x="1" y="6115"/>
                    <a:pt x="134" y="6615"/>
                    <a:pt x="434" y="6748"/>
                  </a:cubicBezTo>
                  <a:cubicBezTo>
                    <a:pt x="668" y="6930"/>
                    <a:pt x="942" y="6950"/>
                    <a:pt x="1209" y="6950"/>
                  </a:cubicBezTo>
                  <a:cubicBezTo>
                    <a:pt x="1285" y="6950"/>
                    <a:pt x="1361" y="6949"/>
                    <a:pt x="1435" y="6949"/>
                  </a:cubicBezTo>
                  <a:cubicBezTo>
                    <a:pt x="2503" y="6848"/>
                    <a:pt x="3570" y="6682"/>
                    <a:pt x="4637" y="6548"/>
                  </a:cubicBezTo>
                  <a:cubicBezTo>
                    <a:pt x="4789" y="6527"/>
                    <a:pt x="4943" y="6518"/>
                    <a:pt x="5099" y="6518"/>
                  </a:cubicBezTo>
                  <a:cubicBezTo>
                    <a:pt x="5936" y="6518"/>
                    <a:pt x="6819" y="6790"/>
                    <a:pt x="7606" y="7015"/>
                  </a:cubicBezTo>
                  <a:cubicBezTo>
                    <a:pt x="9574" y="7582"/>
                    <a:pt x="11409" y="8650"/>
                    <a:pt x="12943" y="10017"/>
                  </a:cubicBezTo>
                  <a:cubicBezTo>
                    <a:pt x="13410" y="10418"/>
                    <a:pt x="13844" y="10885"/>
                    <a:pt x="14444" y="11152"/>
                  </a:cubicBezTo>
                  <a:cubicBezTo>
                    <a:pt x="14661" y="11241"/>
                    <a:pt x="14908" y="11291"/>
                    <a:pt x="15150" y="11291"/>
                  </a:cubicBezTo>
                  <a:cubicBezTo>
                    <a:pt x="15540" y="11291"/>
                    <a:pt x="15919" y="11160"/>
                    <a:pt x="16146" y="10851"/>
                  </a:cubicBezTo>
                  <a:cubicBezTo>
                    <a:pt x="16446" y="10518"/>
                    <a:pt x="16446" y="10051"/>
                    <a:pt x="16446" y="9550"/>
                  </a:cubicBezTo>
                  <a:cubicBezTo>
                    <a:pt x="16446" y="9184"/>
                    <a:pt x="16446" y="8817"/>
                    <a:pt x="16579" y="8483"/>
                  </a:cubicBezTo>
                  <a:cubicBezTo>
                    <a:pt x="16828" y="7736"/>
                    <a:pt x="17628" y="7309"/>
                    <a:pt x="18412" y="7309"/>
                  </a:cubicBezTo>
                  <a:cubicBezTo>
                    <a:pt x="18468" y="7309"/>
                    <a:pt x="18525" y="7311"/>
                    <a:pt x="18581" y="7315"/>
                  </a:cubicBezTo>
                  <a:cubicBezTo>
                    <a:pt x="19415" y="7349"/>
                    <a:pt x="20148" y="7716"/>
                    <a:pt x="20849" y="8149"/>
                  </a:cubicBezTo>
                  <a:cubicBezTo>
                    <a:pt x="21249" y="8350"/>
                    <a:pt x="21650" y="8616"/>
                    <a:pt x="22117" y="8683"/>
                  </a:cubicBezTo>
                  <a:cubicBezTo>
                    <a:pt x="22217" y="8705"/>
                    <a:pt x="22318" y="8715"/>
                    <a:pt x="22418" y="8715"/>
                  </a:cubicBezTo>
                  <a:cubicBezTo>
                    <a:pt x="22786" y="8715"/>
                    <a:pt x="23134" y="8571"/>
                    <a:pt x="23317" y="8283"/>
                  </a:cubicBezTo>
                  <a:cubicBezTo>
                    <a:pt x="23584" y="7883"/>
                    <a:pt x="23518" y="7382"/>
                    <a:pt x="23451" y="6982"/>
                  </a:cubicBezTo>
                  <a:cubicBezTo>
                    <a:pt x="23284" y="5948"/>
                    <a:pt x="23084" y="4714"/>
                    <a:pt x="23684" y="3846"/>
                  </a:cubicBezTo>
                  <a:cubicBezTo>
                    <a:pt x="24118" y="3313"/>
                    <a:pt x="24785" y="3012"/>
                    <a:pt x="25319" y="2612"/>
                  </a:cubicBezTo>
                  <a:cubicBezTo>
                    <a:pt x="25919" y="2178"/>
                    <a:pt x="26420" y="1511"/>
                    <a:pt x="26186" y="844"/>
                  </a:cubicBezTo>
                  <a:cubicBezTo>
                    <a:pt x="26006" y="273"/>
                    <a:pt x="25393" y="0"/>
                    <a:pt x="24810"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066;p46">
              <a:extLst>
                <a:ext uri="{FF2B5EF4-FFF2-40B4-BE49-F238E27FC236}">
                  <a16:creationId xmlns:a16="http://schemas.microsoft.com/office/drawing/2014/main" id="{A47D5564-682D-39C6-0E70-CC7367132966}"/>
                </a:ext>
              </a:extLst>
            </p:cNvPr>
            <p:cNvSpPr/>
            <p:nvPr/>
          </p:nvSpPr>
          <p:spPr>
            <a:xfrm>
              <a:off x="1895700" y="3865700"/>
              <a:ext cx="220175" cy="462025"/>
            </a:xfrm>
            <a:custGeom>
              <a:avLst/>
              <a:gdLst/>
              <a:ahLst/>
              <a:cxnLst/>
              <a:rect l="l" t="t" r="r" b="b"/>
              <a:pathLst>
                <a:path w="8807" h="18481" extrusionOk="0">
                  <a:moveTo>
                    <a:pt x="8806" y="1"/>
                  </a:moveTo>
                  <a:cubicBezTo>
                    <a:pt x="8606" y="801"/>
                    <a:pt x="7739" y="1435"/>
                    <a:pt x="6838" y="1936"/>
                  </a:cubicBezTo>
                  <a:cubicBezTo>
                    <a:pt x="5137" y="2936"/>
                    <a:pt x="3136" y="3670"/>
                    <a:pt x="1001" y="4037"/>
                  </a:cubicBezTo>
                  <a:cubicBezTo>
                    <a:pt x="100" y="7440"/>
                    <a:pt x="0" y="10975"/>
                    <a:pt x="834" y="14378"/>
                  </a:cubicBezTo>
                  <a:cubicBezTo>
                    <a:pt x="4036" y="14678"/>
                    <a:pt x="7005" y="16279"/>
                    <a:pt x="8339" y="18481"/>
                  </a:cubicBezTo>
                  <a:lnTo>
                    <a:pt x="88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067;p46">
              <a:extLst>
                <a:ext uri="{FF2B5EF4-FFF2-40B4-BE49-F238E27FC236}">
                  <a16:creationId xmlns:a16="http://schemas.microsoft.com/office/drawing/2014/main" id="{52AF365F-6F32-6EFF-CD7F-022CEB95BC83}"/>
                </a:ext>
              </a:extLst>
            </p:cNvPr>
            <p:cNvSpPr/>
            <p:nvPr/>
          </p:nvSpPr>
          <p:spPr>
            <a:xfrm>
              <a:off x="1924875" y="3881550"/>
              <a:ext cx="186825" cy="249375"/>
            </a:xfrm>
            <a:custGeom>
              <a:avLst/>
              <a:gdLst/>
              <a:ahLst/>
              <a:cxnLst/>
              <a:rect l="l" t="t" r="r" b="b"/>
              <a:pathLst>
                <a:path w="7473" h="9975" extrusionOk="0">
                  <a:moveTo>
                    <a:pt x="7473" y="1"/>
                  </a:moveTo>
                  <a:lnTo>
                    <a:pt x="7473" y="1"/>
                  </a:lnTo>
                  <a:cubicBezTo>
                    <a:pt x="5471" y="1502"/>
                    <a:pt x="3103" y="3003"/>
                    <a:pt x="601" y="3303"/>
                  </a:cubicBezTo>
                  <a:cubicBezTo>
                    <a:pt x="634" y="4571"/>
                    <a:pt x="401" y="5505"/>
                    <a:pt x="167" y="6806"/>
                  </a:cubicBezTo>
                  <a:cubicBezTo>
                    <a:pt x="101" y="6806"/>
                    <a:pt x="1" y="6906"/>
                    <a:pt x="67" y="7006"/>
                  </a:cubicBezTo>
                  <a:cubicBezTo>
                    <a:pt x="2736" y="7039"/>
                    <a:pt x="5338" y="8140"/>
                    <a:pt x="7306" y="9974"/>
                  </a:cubicBezTo>
                  <a:lnTo>
                    <a:pt x="74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068;p46">
              <a:extLst>
                <a:ext uri="{FF2B5EF4-FFF2-40B4-BE49-F238E27FC236}">
                  <a16:creationId xmlns:a16="http://schemas.microsoft.com/office/drawing/2014/main" id="{44A96D16-B891-7C75-FF4E-E950B4BC04F4}"/>
                </a:ext>
              </a:extLst>
            </p:cNvPr>
            <p:cNvSpPr/>
            <p:nvPr/>
          </p:nvSpPr>
          <p:spPr>
            <a:xfrm>
              <a:off x="1878175" y="3912400"/>
              <a:ext cx="104275" cy="368625"/>
            </a:xfrm>
            <a:custGeom>
              <a:avLst/>
              <a:gdLst/>
              <a:ahLst/>
              <a:cxnLst/>
              <a:rect l="l" t="t" r="r" b="b"/>
              <a:pathLst>
                <a:path w="4171" h="14745" extrusionOk="0">
                  <a:moveTo>
                    <a:pt x="768" y="1"/>
                  </a:moveTo>
                  <a:cubicBezTo>
                    <a:pt x="368" y="1"/>
                    <a:pt x="34" y="334"/>
                    <a:pt x="1" y="768"/>
                  </a:cubicBezTo>
                  <a:lnTo>
                    <a:pt x="1" y="13978"/>
                  </a:lnTo>
                  <a:cubicBezTo>
                    <a:pt x="1" y="14411"/>
                    <a:pt x="334" y="14745"/>
                    <a:pt x="768" y="14745"/>
                  </a:cubicBezTo>
                  <a:lnTo>
                    <a:pt x="3436" y="14745"/>
                  </a:lnTo>
                  <a:cubicBezTo>
                    <a:pt x="3837" y="14745"/>
                    <a:pt x="4170" y="14411"/>
                    <a:pt x="4170" y="13978"/>
                  </a:cubicBezTo>
                  <a:lnTo>
                    <a:pt x="4170" y="768"/>
                  </a:lnTo>
                  <a:cubicBezTo>
                    <a:pt x="4170" y="334"/>
                    <a:pt x="3837" y="1"/>
                    <a:pt x="3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069;p46">
              <a:extLst>
                <a:ext uri="{FF2B5EF4-FFF2-40B4-BE49-F238E27FC236}">
                  <a16:creationId xmlns:a16="http://schemas.microsoft.com/office/drawing/2014/main" id="{88D7A731-B2ED-C19D-0234-3164273FCBED}"/>
                </a:ext>
              </a:extLst>
            </p:cNvPr>
            <p:cNvSpPr/>
            <p:nvPr/>
          </p:nvSpPr>
          <p:spPr>
            <a:xfrm>
              <a:off x="2864725" y="3865700"/>
              <a:ext cx="219350" cy="462025"/>
            </a:xfrm>
            <a:custGeom>
              <a:avLst/>
              <a:gdLst/>
              <a:ahLst/>
              <a:cxnLst/>
              <a:rect l="l" t="t" r="r" b="b"/>
              <a:pathLst>
                <a:path w="8774" h="18481" extrusionOk="0">
                  <a:moveTo>
                    <a:pt x="0" y="1"/>
                  </a:moveTo>
                  <a:lnTo>
                    <a:pt x="434" y="18481"/>
                  </a:lnTo>
                  <a:cubicBezTo>
                    <a:pt x="1768" y="16279"/>
                    <a:pt x="4737" y="14678"/>
                    <a:pt x="7939" y="14378"/>
                  </a:cubicBezTo>
                  <a:cubicBezTo>
                    <a:pt x="8773" y="10975"/>
                    <a:pt x="8706" y="7440"/>
                    <a:pt x="7772" y="4037"/>
                  </a:cubicBezTo>
                  <a:cubicBezTo>
                    <a:pt x="5671" y="3670"/>
                    <a:pt x="3636" y="2936"/>
                    <a:pt x="1935" y="1936"/>
                  </a:cubicBezTo>
                  <a:cubicBezTo>
                    <a:pt x="1068" y="1435"/>
                    <a:pt x="200" y="80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070;p46">
              <a:extLst>
                <a:ext uri="{FF2B5EF4-FFF2-40B4-BE49-F238E27FC236}">
                  <a16:creationId xmlns:a16="http://schemas.microsoft.com/office/drawing/2014/main" id="{60922773-3F24-F78E-7C79-1E7CBBBC03B0}"/>
                </a:ext>
              </a:extLst>
            </p:cNvPr>
            <p:cNvSpPr/>
            <p:nvPr/>
          </p:nvSpPr>
          <p:spPr>
            <a:xfrm>
              <a:off x="2869725" y="3881550"/>
              <a:ext cx="186825" cy="249375"/>
            </a:xfrm>
            <a:custGeom>
              <a:avLst/>
              <a:gdLst/>
              <a:ahLst/>
              <a:cxnLst/>
              <a:rect l="l" t="t" r="r" b="b"/>
              <a:pathLst>
                <a:path w="7473" h="9975" extrusionOk="0">
                  <a:moveTo>
                    <a:pt x="0" y="1"/>
                  </a:moveTo>
                  <a:lnTo>
                    <a:pt x="167" y="9974"/>
                  </a:lnTo>
                  <a:cubicBezTo>
                    <a:pt x="2135" y="8140"/>
                    <a:pt x="4737" y="7039"/>
                    <a:pt x="7406" y="7006"/>
                  </a:cubicBezTo>
                  <a:cubicBezTo>
                    <a:pt x="7472" y="6906"/>
                    <a:pt x="7372" y="6806"/>
                    <a:pt x="7306" y="6806"/>
                  </a:cubicBezTo>
                  <a:cubicBezTo>
                    <a:pt x="7072" y="5505"/>
                    <a:pt x="6839" y="4571"/>
                    <a:pt x="6872" y="3303"/>
                  </a:cubicBezTo>
                  <a:cubicBezTo>
                    <a:pt x="4370" y="3003"/>
                    <a:pt x="2002" y="1502"/>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071;p46">
              <a:extLst>
                <a:ext uri="{FF2B5EF4-FFF2-40B4-BE49-F238E27FC236}">
                  <a16:creationId xmlns:a16="http://schemas.microsoft.com/office/drawing/2014/main" id="{FF24477C-FFCD-EDB4-0925-35B0C53D01E1}"/>
                </a:ext>
              </a:extLst>
            </p:cNvPr>
            <p:cNvSpPr/>
            <p:nvPr/>
          </p:nvSpPr>
          <p:spPr>
            <a:xfrm>
              <a:off x="2997300" y="3912400"/>
              <a:ext cx="105100" cy="368625"/>
            </a:xfrm>
            <a:custGeom>
              <a:avLst/>
              <a:gdLst/>
              <a:ahLst/>
              <a:cxnLst/>
              <a:rect l="l" t="t" r="r" b="b"/>
              <a:pathLst>
                <a:path w="4204" h="14745" extrusionOk="0">
                  <a:moveTo>
                    <a:pt x="768" y="1"/>
                  </a:moveTo>
                  <a:cubicBezTo>
                    <a:pt x="368" y="1"/>
                    <a:pt x="1" y="334"/>
                    <a:pt x="1" y="768"/>
                  </a:cubicBezTo>
                  <a:lnTo>
                    <a:pt x="1" y="13978"/>
                  </a:lnTo>
                  <a:cubicBezTo>
                    <a:pt x="1" y="14411"/>
                    <a:pt x="368" y="14745"/>
                    <a:pt x="768" y="14745"/>
                  </a:cubicBezTo>
                  <a:lnTo>
                    <a:pt x="3437" y="14745"/>
                  </a:lnTo>
                  <a:cubicBezTo>
                    <a:pt x="3870" y="14745"/>
                    <a:pt x="4204" y="14411"/>
                    <a:pt x="4204" y="13978"/>
                  </a:cubicBezTo>
                  <a:lnTo>
                    <a:pt x="4204" y="768"/>
                  </a:lnTo>
                  <a:cubicBezTo>
                    <a:pt x="4204" y="334"/>
                    <a:pt x="3870" y="1"/>
                    <a:pt x="3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072;p46">
              <a:extLst>
                <a:ext uri="{FF2B5EF4-FFF2-40B4-BE49-F238E27FC236}">
                  <a16:creationId xmlns:a16="http://schemas.microsoft.com/office/drawing/2014/main" id="{DA36C643-6C38-1863-4A16-7B5A7F6E5F79}"/>
                </a:ext>
              </a:extLst>
            </p:cNvPr>
            <p:cNvSpPr/>
            <p:nvPr/>
          </p:nvSpPr>
          <p:spPr>
            <a:xfrm>
              <a:off x="1986600" y="3665575"/>
              <a:ext cx="1057425" cy="1389350"/>
            </a:xfrm>
            <a:custGeom>
              <a:avLst/>
              <a:gdLst/>
              <a:ahLst/>
              <a:cxnLst/>
              <a:rect l="l" t="t" r="r" b="b"/>
              <a:pathLst>
                <a:path w="42297" h="55574" extrusionOk="0">
                  <a:moveTo>
                    <a:pt x="5337" y="0"/>
                  </a:moveTo>
                  <a:lnTo>
                    <a:pt x="0" y="55573"/>
                  </a:lnTo>
                  <a:lnTo>
                    <a:pt x="42297" y="55573"/>
                  </a:lnTo>
                  <a:lnTo>
                    <a:pt x="34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073;p46">
              <a:extLst>
                <a:ext uri="{FF2B5EF4-FFF2-40B4-BE49-F238E27FC236}">
                  <a16:creationId xmlns:a16="http://schemas.microsoft.com/office/drawing/2014/main" id="{2622DE3C-082B-8742-9342-13EF572E6A59}"/>
                </a:ext>
              </a:extLst>
            </p:cNvPr>
            <p:cNvSpPr/>
            <p:nvPr/>
          </p:nvSpPr>
          <p:spPr>
            <a:xfrm>
              <a:off x="1976575" y="4401925"/>
              <a:ext cx="868150" cy="593775"/>
            </a:xfrm>
            <a:custGeom>
              <a:avLst/>
              <a:gdLst/>
              <a:ahLst/>
              <a:cxnLst/>
              <a:rect l="l" t="t" r="r" b="b"/>
              <a:pathLst>
                <a:path w="34726" h="23751" extrusionOk="0">
                  <a:moveTo>
                    <a:pt x="3003" y="1"/>
                  </a:moveTo>
                  <a:cubicBezTo>
                    <a:pt x="1502" y="7840"/>
                    <a:pt x="501" y="15779"/>
                    <a:pt x="1" y="23751"/>
                  </a:cubicBezTo>
                  <a:lnTo>
                    <a:pt x="101" y="23384"/>
                  </a:lnTo>
                  <a:cubicBezTo>
                    <a:pt x="2465" y="23089"/>
                    <a:pt x="4847" y="22987"/>
                    <a:pt x="7236" y="22987"/>
                  </a:cubicBezTo>
                  <a:cubicBezTo>
                    <a:pt x="12571" y="22987"/>
                    <a:pt x="17943" y="23495"/>
                    <a:pt x="23245" y="23495"/>
                  </a:cubicBezTo>
                  <a:cubicBezTo>
                    <a:pt x="27123" y="23495"/>
                    <a:pt x="30964" y="23224"/>
                    <a:pt x="34726" y="22283"/>
                  </a:cubicBezTo>
                  <a:cubicBezTo>
                    <a:pt x="29855" y="21516"/>
                    <a:pt x="25019" y="20682"/>
                    <a:pt x="20349" y="19081"/>
                  </a:cubicBezTo>
                  <a:cubicBezTo>
                    <a:pt x="16212" y="17680"/>
                    <a:pt x="11676" y="15578"/>
                    <a:pt x="8607" y="12343"/>
                  </a:cubicBezTo>
                  <a:cubicBezTo>
                    <a:pt x="5571" y="9040"/>
                    <a:pt x="3670" y="4370"/>
                    <a:pt x="3003"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074;p46">
              <a:extLst>
                <a:ext uri="{FF2B5EF4-FFF2-40B4-BE49-F238E27FC236}">
                  <a16:creationId xmlns:a16="http://schemas.microsoft.com/office/drawing/2014/main" id="{7A16DC52-E612-335B-8B18-3A262920AF79}"/>
                </a:ext>
              </a:extLst>
            </p:cNvPr>
            <p:cNvSpPr/>
            <p:nvPr/>
          </p:nvSpPr>
          <p:spPr>
            <a:xfrm>
              <a:off x="2120025" y="3254850"/>
              <a:ext cx="726375" cy="382375"/>
            </a:xfrm>
            <a:custGeom>
              <a:avLst/>
              <a:gdLst/>
              <a:ahLst/>
              <a:cxnLst/>
              <a:rect l="l" t="t" r="r" b="b"/>
              <a:pathLst>
                <a:path w="29055" h="15295" extrusionOk="0">
                  <a:moveTo>
                    <a:pt x="14151" y="0"/>
                  </a:moveTo>
                  <a:cubicBezTo>
                    <a:pt x="13581" y="0"/>
                    <a:pt x="13011" y="39"/>
                    <a:pt x="12442" y="117"/>
                  </a:cubicBezTo>
                  <a:cubicBezTo>
                    <a:pt x="5704" y="1051"/>
                    <a:pt x="100" y="7423"/>
                    <a:pt x="0" y="15295"/>
                  </a:cubicBezTo>
                  <a:lnTo>
                    <a:pt x="29054" y="15295"/>
                  </a:lnTo>
                  <a:cubicBezTo>
                    <a:pt x="28776" y="6469"/>
                    <a:pt x="21539" y="0"/>
                    <a:pt x="14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075;p46">
              <a:extLst>
                <a:ext uri="{FF2B5EF4-FFF2-40B4-BE49-F238E27FC236}">
                  <a16:creationId xmlns:a16="http://schemas.microsoft.com/office/drawing/2014/main" id="{CC26EC3E-8842-D3DF-2C42-82B48B6A3411}"/>
                </a:ext>
              </a:extLst>
            </p:cNvPr>
            <p:cNvSpPr/>
            <p:nvPr/>
          </p:nvSpPr>
          <p:spPr>
            <a:xfrm>
              <a:off x="2351850" y="3306975"/>
              <a:ext cx="510400" cy="379025"/>
            </a:xfrm>
            <a:custGeom>
              <a:avLst/>
              <a:gdLst/>
              <a:ahLst/>
              <a:cxnLst/>
              <a:rect l="l" t="t" r="r" b="b"/>
              <a:pathLst>
                <a:path w="20416" h="15161" extrusionOk="0">
                  <a:moveTo>
                    <a:pt x="11874" y="0"/>
                  </a:moveTo>
                  <a:cubicBezTo>
                    <a:pt x="11761" y="0"/>
                    <a:pt x="10107" y="3805"/>
                    <a:pt x="9941" y="4137"/>
                  </a:cubicBezTo>
                  <a:cubicBezTo>
                    <a:pt x="9240" y="5504"/>
                    <a:pt x="8373" y="6839"/>
                    <a:pt x="7372" y="8040"/>
                  </a:cubicBezTo>
                  <a:cubicBezTo>
                    <a:pt x="6205" y="9507"/>
                    <a:pt x="4837" y="10842"/>
                    <a:pt x="3336" y="11976"/>
                  </a:cubicBezTo>
                  <a:cubicBezTo>
                    <a:pt x="2269" y="12776"/>
                    <a:pt x="1168" y="13444"/>
                    <a:pt x="1" y="14011"/>
                  </a:cubicBezTo>
                  <a:cubicBezTo>
                    <a:pt x="4286" y="14768"/>
                    <a:pt x="8655" y="15160"/>
                    <a:pt x="13017" y="15160"/>
                  </a:cubicBezTo>
                  <a:cubicBezTo>
                    <a:pt x="15379" y="15160"/>
                    <a:pt x="17738" y="15045"/>
                    <a:pt x="20082" y="14811"/>
                  </a:cubicBezTo>
                  <a:cubicBezTo>
                    <a:pt x="20415" y="14744"/>
                    <a:pt x="19514" y="9307"/>
                    <a:pt x="19248" y="8673"/>
                  </a:cubicBezTo>
                  <a:cubicBezTo>
                    <a:pt x="18747" y="7306"/>
                    <a:pt x="18214" y="5638"/>
                    <a:pt x="17380" y="4437"/>
                  </a:cubicBezTo>
                  <a:cubicBezTo>
                    <a:pt x="16079" y="2602"/>
                    <a:pt x="14077" y="634"/>
                    <a:pt x="11876" y="1"/>
                  </a:cubicBezTo>
                  <a:cubicBezTo>
                    <a:pt x="11875" y="0"/>
                    <a:pt x="11875" y="0"/>
                    <a:pt x="11874"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076;p46">
              <a:extLst>
                <a:ext uri="{FF2B5EF4-FFF2-40B4-BE49-F238E27FC236}">
                  <a16:creationId xmlns:a16="http://schemas.microsoft.com/office/drawing/2014/main" id="{5232949F-2A44-10F2-27C0-C4C7BA8FD17E}"/>
                </a:ext>
              </a:extLst>
            </p:cNvPr>
            <p:cNvSpPr/>
            <p:nvPr/>
          </p:nvSpPr>
          <p:spPr>
            <a:xfrm>
              <a:off x="1959900" y="4929800"/>
              <a:ext cx="101775" cy="52575"/>
            </a:xfrm>
            <a:custGeom>
              <a:avLst/>
              <a:gdLst/>
              <a:ahLst/>
              <a:cxnLst/>
              <a:rect l="l" t="t" r="r" b="b"/>
              <a:pathLst>
                <a:path w="4071" h="2103" extrusionOk="0">
                  <a:moveTo>
                    <a:pt x="1" y="1"/>
                  </a:moveTo>
                  <a:lnTo>
                    <a:pt x="1" y="2102"/>
                  </a:lnTo>
                  <a:lnTo>
                    <a:pt x="4070" y="2102"/>
                  </a:ln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077;p46">
              <a:extLst>
                <a:ext uri="{FF2B5EF4-FFF2-40B4-BE49-F238E27FC236}">
                  <a16:creationId xmlns:a16="http://schemas.microsoft.com/office/drawing/2014/main" id="{92A57C2A-56C4-AAA7-3BC4-CF05440EBF02}"/>
                </a:ext>
              </a:extLst>
            </p:cNvPr>
            <p:cNvSpPr/>
            <p:nvPr/>
          </p:nvSpPr>
          <p:spPr>
            <a:xfrm>
              <a:off x="2127525" y="4929800"/>
              <a:ext cx="101775" cy="52575"/>
            </a:xfrm>
            <a:custGeom>
              <a:avLst/>
              <a:gdLst/>
              <a:ahLst/>
              <a:cxnLst/>
              <a:rect l="l" t="t" r="r" b="b"/>
              <a:pathLst>
                <a:path w="4071" h="2103" extrusionOk="0">
                  <a:moveTo>
                    <a:pt x="0" y="1"/>
                  </a:moveTo>
                  <a:lnTo>
                    <a:pt x="0" y="2102"/>
                  </a:lnTo>
                  <a:lnTo>
                    <a:pt x="4070" y="2102"/>
                  </a:ln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078;p46">
              <a:extLst>
                <a:ext uri="{FF2B5EF4-FFF2-40B4-BE49-F238E27FC236}">
                  <a16:creationId xmlns:a16="http://schemas.microsoft.com/office/drawing/2014/main" id="{C6E8D6AF-B857-6253-0B22-F6160925C1AE}"/>
                </a:ext>
              </a:extLst>
            </p:cNvPr>
            <p:cNvSpPr/>
            <p:nvPr/>
          </p:nvSpPr>
          <p:spPr>
            <a:xfrm>
              <a:off x="2295975" y="4929800"/>
              <a:ext cx="102600" cy="52575"/>
            </a:xfrm>
            <a:custGeom>
              <a:avLst/>
              <a:gdLst/>
              <a:ahLst/>
              <a:cxnLst/>
              <a:rect l="l" t="t" r="r" b="b"/>
              <a:pathLst>
                <a:path w="4104" h="2103" extrusionOk="0">
                  <a:moveTo>
                    <a:pt x="1" y="1"/>
                  </a:moveTo>
                  <a:lnTo>
                    <a:pt x="1" y="2102"/>
                  </a:lnTo>
                  <a:lnTo>
                    <a:pt x="4104" y="2102"/>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079;p46">
              <a:extLst>
                <a:ext uri="{FF2B5EF4-FFF2-40B4-BE49-F238E27FC236}">
                  <a16:creationId xmlns:a16="http://schemas.microsoft.com/office/drawing/2014/main" id="{2C8D747A-939D-B4BE-6AA5-D923269D922F}"/>
                </a:ext>
              </a:extLst>
            </p:cNvPr>
            <p:cNvSpPr/>
            <p:nvPr/>
          </p:nvSpPr>
          <p:spPr>
            <a:xfrm>
              <a:off x="2465275" y="4929800"/>
              <a:ext cx="101750" cy="52575"/>
            </a:xfrm>
            <a:custGeom>
              <a:avLst/>
              <a:gdLst/>
              <a:ahLst/>
              <a:cxnLst/>
              <a:rect l="l" t="t" r="r" b="b"/>
              <a:pathLst>
                <a:path w="4070" h="2103" extrusionOk="0">
                  <a:moveTo>
                    <a:pt x="0" y="1"/>
                  </a:moveTo>
                  <a:lnTo>
                    <a:pt x="0" y="2102"/>
                  </a:lnTo>
                  <a:lnTo>
                    <a:pt x="4070" y="2102"/>
                  </a:ln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080;p46">
              <a:extLst>
                <a:ext uri="{FF2B5EF4-FFF2-40B4-BE49-F238E27FC236}">
                  <a16:creationId xmlns:a16="http://schemas.microsoft.com/office/drawing/2014/main" id="{F0742F62-7D2A-F302-265E-86487EE3D378}"/>
                </a:ext>
              </a:extLst>
            </p:cNvPr>
            <p:cNvSpPr/>
            <p:nvPr/>
          </p:nvSpPr>
          <p:spPr>
            <a:xfrm>
              <a:off x="2633725" y="4929800"/>
              <a:ext cx="102600" cy="52575"/>
            </a:xfrm>
            <a:custGeom>
              <a:avLst/>
              <a:gdLst/>
              <a:ahLst/>
              <a:cxnLst/>
              <a:rect l="l" t="t" r="r" b="b"/>
              <a:pathLst>
                <a:path w="4104" h="2103" extrusionOk="0">
                  <a:moveTo>
                    <a:pt x="0" y="1"/>
                  </a:moveTo>
                  <a:lnTo>
                    <a:pt x="0" y="2102"/>
                  </a:lnTo>
                  <a:lnTo>
                    <a:pt x="4103" y="2102"/>
                  </a:lnTo>
                  <a:lnTo>
                    <a:pt x="41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081;p46">
              <a:extLst>
                <a:ext uri="{FF2B5EF4-FFF2-40B4-BE49-F238E27FC236}">
                  <a16:creationId xmlns:a16="http://schemas.microsoft.com/office/drawing/2014/main" id="{6FCD8D77-40A0-77B5-EA13-389B603086A5}"/>
                </a:ext>
              </a:extLst>
            </p:cNvPr>
            <p:cNvSpPr/>
            <p:nvPr/>
          </p:nvSpPr>
          <p:spPr>
            <a:xfrm>
              <a:off x="2807175" y="4929800"/>
              <a:ext cx="101775" cy="52575"/>
            </a:xfrm>
            <a:custGeom>
              <a:avLst/>
              <a:gdLst/>
              <a:ahLst/>
              <a:cxnLst/>
              <a:rect l="l" t="t" r="r" b="b"/>
              <a:pathLst>
                <a:path w="4071" h="2103" extrusionOk="0">
                  <a:moveTo>
                    <a:pt x="1" y="1"/>
                  </a:moveTo>
                  <a:lnTo>
                    <a:pt x="1" y="2102"/>
                  </a:lnTo>
                  <a:lnTo>
                    <a:pt x="4070" y="2102"/>
                  </a:ln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082;p46">
              <a:extLst>
                <a:ext uri="{FF2B5EF4-FFF2-40B4-BE49-F238E27FC236}">
                  <a16:creationId xmlns:a16="http://schemas.microsoft.com/office/drawing/2014/main" id="{3E3AB8F6-3244-A693-B989-C669A5E9D8DB}"/>
                </a:ext>
              </a:extLst>
            </p:cNvPr>
            <p:cNvSpPr/>
            <p:nvPr/>
          </p:nvSpPr>
          <p:spPr>
            <a:xfrm>
              <a:off x="2974800" y="4929800"/>
              <a:ext cx="101750" cy="52575"/>
            </a:xfrm>
            <a:custGeom>
              <a:avLst/>
              <a:gdLst/>
              <a:ahLst/>
              <a:cxnLst/>
              <a:rect l="l" t="t" r="r" b="b"/>
              <a:pathLst>
                <a:path w="4070" h="2103" extrusionOk="0">
                  <a:moveTo>
                    <a:pt x="0" y="1"/>
                  </a:moveTo>
                  <a:lnTo>
                    <a:pt x="0" y="2102"/>
                  </a:lnTo>
                  <a:lnTo>
                    <a:pt x="4070" y="2102"/>
                  </a:lnTo>
                  <a:lnTo>
                    <a:pt x="4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083;p46">
              <a:extLst>
                <a:ext uri="{FF2B5EF4-FFF2-40B4-BE49-F238E27FC236}">
                  <a16:creationId xmlns:a16="http://schemas.microsoft.com/office/drawing/2014/main" id="{30B6BD0E-C32E-CFD3-54B0-9C7029DF2514}"/>
                </a:ext>
              </a:extLst>
            </p:cNvPr>
            <p:cNvSpPr/>
            <p:nvPr/>
          </p:nvSpPr>
          <p:spPr>
            <a:xfrm>
              <a:off x="2094175" y="3606350"/>
              <a:ext cx="101750" cy="51725"/>
            </a:xfrm>
            <a:custGeom>
              <a:avLst/>
              <a:gdLst/>
              <a:ahLst/>
              <a:cxnLst/>
              <a:rect l="l" t="t" r="r" b="b"/>
              <a:pathLst>
                <a:path w="4070" h="2069" extrusionOk="0">
                  <a:moveTo>
                    <a:pt x="0" y="1"/>
                  </a:moveTo>
                  <a:lnTo>
                    <a:pt x="0" y="2069"/>
                  </a:lnTo>
                  <a:lnTo>
                    <a:pt x="4070" y="2069"/>
                  </a:lnTo>
                  <a:lnTo>
                    <a:pt x="4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084;p46">
              <a:extLst>
                <a:ext uri="{FF2B5EF4-FFF2-40B4-BE49-F238E27FC236}">
                  <a16:creationId xmlns:a16="http://schemas.microsoft.com/office/drawing/2014/main" id="{82EB68EC-4918-C5FF-A020-89D30D30B6FC}"/>
                </a:ext>
              </a:extLst>
            </p:cNvPr>
            <p:cNvSpPr/>
            <p:nvPr/>
          </p:nvSpPr>
          <p:spPr>
            <a:xfrm>
              <a:off x="2261775" y="3606350"/>
              <a:ext cx="102600" cy="51725"/>
            </a:xfrm>
            <a:custGeom>
              <a:avLst/>
              <a:gdLst/>
              <a:ahLst/>
              <a:cxnLst/>
              <a:rect l="l" t="t" r="r" b="b"/>
              <a:pathLst>
                <a:path w="4104" h="2069" extrusionOk="0">
                  <a:moveTo>
                    <a:pt x="1" y="1"/>
                  </a:moveTo>
                  <a:lnTo>
                    <a:pt x="1" y="2069"/>
                  </a:lnTo>
                  <a:lnTo>
                    <a:pt x="4104" y="2069"/>
                  </a:lnTo>
                  <a:lnTo>
                    <a:pt x="4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085;p46">
              <a:extLst>
                <a:ext uri="{FF2B5EF4-FFF2-40B4-BE49-F238E27FC236}">
                  <a16:creationId xmlns:a16="http://schemas.microsoft.com/office/drawing/2014/main" id="{F32B31B8-6E5E-5455-297D-ED2CD00965FC}"/>
                </a:ext>
              </a:extLst>
            </p:cNvPr>
            <p:cNvSpPr/>
            <p:nvPr/>
          </p:nvSpPr>
          <p:spPr>
            <a:xfrm>
              <a:off x="2431075" y="3606350"/>
              <a:ext cx="101775" cy="51725"/>
            </a:xfrm>
            <a:custGeom>
              <a:avLst/>
              <a:gdLst/>
              <a:ahLst/>
              <a:cxnLst/>
              <a:rect l="l" t="t" r="r" b="b"/>
              <a:pathLst>
                <a:path w="4071" h="2069" extrusionOk="0">
                  <a:moveTo>
                    <a:pt x="0" y="1"/>
                  </a:moveTo>
                  <a:lnTo>
                    <a:pt x="0" y="2069"/>
                  </a:lnTo>
                  <a:lnTo>
                    <a:pt x="4070" y="2069"/>
                  </a:lnTo>
                  <a:lnTo>
                    <a:pt x="4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086;p46">
              <a:extLst>
                <a:ext uri="{FF2B5EF4-FFF2-40B4-BE49-F238E27FC236}">
                  <a16:creationId xmlns:a16="http://schemas.microsoft.com/office/drawing/2014/main" id="{F2E4009B-297F-AC8A-692A-559407AF5C72}"/>
                </a:ext>
              </a:extLst>
            </p:cNvPr>
            <p:cNvSpPr/>
            <p:nvPr/>
          </p:nvSpPr>
          <p:spPr>
            <a:xfrm>
              <a:off x="2599525" y="3606350"/>
              <a:ext cx="101775" cy="51725"/>
            </a:xfrm>
            <a:custGeom>
              <a:avLst/>
              <a:gdLst/>
              <a:ahLst/>
              <a:cxnLst/>
              <a:rect l="l" t="t" r="r" b="b"/>
              <a:pathLst>
                <a:path w="4071" h="2069" extrusionOk="0">
                  <a:moveTo>
                    <a:pt x="1" y="1"/>
                  </a:moveTo>
                  <a:lnTo>
                    <a:pt x="1" y="2069"/>
                  </a:lnTo>
                  <a:lnTo>
                    <a:pt x="4070" y="2069"/>
                  </a:lnTo>
                  <a:lnTo>
                    <a:pt x="4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087;p46">
              <a:extLst>
                <a:ext uri="{FF2B5EF4-FFF2-40B4-BE49-F238E27FC236}">
                  <a16:creationId xmlns:a16="http://schemas.microsoft.com/office/drawing/2014/main" id="{0EAECD79-BDE2-A3D3-BDCB-87133860BF4B}"/>
                </a:ext>
              </a:extLst>
            </p:cNvPr>
            <p:cNvSpPr/>
            <p:nvPr/>
          </p:nvSpPr>
          <p:spPr>
            <a:xfrm>
              <a:off x="2767975" y="3606350"/>
              <a:ext cx="102600" cy="51725"/>
            </a:xfrm>
            <a:custGeom>
              <a:avLst/>
              <a:gdLst/>
              <a:ahLst/>
              <a:cxnLst/>
              <a:rect l="l" t="t" r="r" b="b"/>
              <a:pathLst>
                <a:path w="4104" h="2069" extrusionOk="0">
                  <a:moveTo>
                    <a:pt x="1" y="1"/>
                  </a:moveTo>
                  <a:lnTo>
                    <a:pt x="1" y="2069"/>
                  </a:lnTo>
                  <a:lnTo>
                    <a:pt x="4104" y="2069"/>
                  </a:lnTo>
                  <a:lnTo>
                    <a:pt x="41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088;p46">
              <a:extLst>
                <a:ext uri="{FF2B5EF4-FFF2-40B4-BE49-F238E27FC236}">
                  <a16:creationId xmlns:a16="http://schemas.microsoft.com/office/drawing/2014/main" id="{5B972C59-A507-042E-23E8-C59614DC5B5D}"/>
                </a:ext>
              </a:extLst>
            </p:cNvPr>
            <p:cNvSpPr/>
            <p:nvPr/>
          </p:nvSpPr>
          <p:spPr>
            <a:xfrm>
              <a:off x="2045800" y="3637225"/>
              <a:ext cx="872325" cy="128425"/>
            </a:xfrm>
            <a:custGeom>
              <a:avLst/>
              <a:gdLst/>
              <a:ahLst/>
              <a:cxnLst/>
              <a:rect l="l" t="t" r="r" b="b"/>
              <a:pathLst>
                <a:path w="34893" h="5137" extrusionOk="0">
                  <a:moveTo>
                    <a:pt x="0" y="0"/>
                  </a:moveTo>
                  <a:lnTo>
                    <a:pt x="0" y="5137"/>
                  </a:lnTo>
                  <a:lnTo>
                    <a:pt x="34892" y="5137"/>
                  </a:lnTo>
                  <a:lnTo>
                    <a:pt x="34892" y="0"/>
                  </a:lnTo>
                  <a:close/>
                </a:path>
              </a:pathLst>
            </a:custGeom>
            <a:solidFill>
              <a:srgbClr val="B21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089;p46">
              <a:extLst>
                <a:ext uri="{FF2B5EF4-FFF2-40B4-BE49-F238E27FC236}">
                  <a16:creationId xmlns:a16="http://schemas.microsoft.com/office/drawing/2014/main" id="{1F3347B6-C5F6-EF78-A5D3-9CE89676540D}"/>
                </a:ext>
              </a:extLst>
            </p:cNvPr>
            <p:cNvSpPr/>
            <p:nvPr/>
          </p:nvSpPr>
          <p:spPr>
            <a:xfrm>
              <a:off x="1882350" y="4956500"/>
              <a:ext cx="1240900" cy="127600"/>
            </a:xfrm>
            <a:custGeom>
              <a:avLst/>
              <a:gdLst/>
              <a:ahLst/>
              <a:cxnLst/>
              <a:rect l="l" t="t" r="r" b="b"/>
              <a:pathLst>
                <a:path w="49636" h="5104" extrusionOk="0">
                  <a:moveTo>
                    <a:pt x="1368" y="0"/>
                  </a:moveTo>
                  <a:lnTo>
                    <a:pt x="0" y="5104"/>
                  </a:lnTo>
                  <a:lnTo>
                    <a:pt x="49636" y="5104"/>
                  </a:lnTo>
                  <a:lnTo>
                    <a:pt x="49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090;p46">
              <a:extLst>
                <a:ext uri="{FF2B5EF4-FFF2-40B4-BE49-F238E27FC236}">
                  <a16:creationId xmlns:a16="http://schemas.microsoft.com/office/drawing/2014/main" id="{B55BC253-1D42-7D94-B2AA-A33E347221FC}"/>
                </a:ext>
              </a:extLst>
            </p:cNvPr>
            <p:cNvSpPr/>
            <p:nvPr/>
          </p:nvSpPr>
          <p:spPr>
            <a:xfrm>
              <a:off x="2358525" y="3121000"/>
              <a:ext cx="232700" cy="107600"/>
            </a:xfrm>
            <a:custGeom>
              <a:avLst/>
              <a:gdLst/>
              <a:ahLst/>
              <a:cxnLst/>
              <a:rect l="l" t="t" r="r" b="b"/>
              <a:pathLst>
                <a:path w="9308" h="4304" extrusionOk="0">
                  <a:moveTo>
                    <a:pt x="2769" y="1"/>
                  </a:moveTo>
                  <a:cubicBezTo>
                    <a:pt x="1268" y="1"/>
                    <a:pt x="0" y="1268"/>
                    <a:pt x="0" y="2770"/>
                  </a:cubicBezTo>
                  <a:lnTo>
                    <a:pt x="0" y="3870"/>
                  </a:lnTo>
                  <a:lnTo>
                    <a:pt x="9307" y="4304"/>
                  </a:lnTo>
                  <a:lnTo>
                    <a:pt x="9307" y="2770"/>
                  </a:lnTo>
                  <a:cubicBezTo>
                    <a:pt x="9307" y="1268"/>
                    <a:pt x="8039" y="1"/>
                    <a:pt x="65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091;p46">
              <a:extLst>
                <a:ext uri="{FF2B5EF4-FFF2-40B4-BE49-F238E27FC236}">
                  <a16:creationId xmlns:a16="http://schemas.microsoft.com/office/drawing/2014/main" id="{E1428437-B2C9-7F86-F04D-1144C5DD1373}"/>
                </a:ext>
              </a:extLst>
            </p:cNvPr>
            <p:cNvSpPr/>
            <p:nvPr/>
          </p:nvSpPr>
          <p:spPr>
            <a:xfrm>
              <a:off x="2289300" y="3202725"/>
              <a:ext cx="371125" cy="98450"/>
            </a:xfrm>
            <a:custGeom>
              <a:avLst/>
              <a:gdLst/>
              <a:ahLst/>
              <a:cxnLst/>
              <a:rect l="l" t="t" r="r" b="b"/>
              <a:pathLst>
                <a:path w="14845" h="3938" extrusionOk="0">
                  <a:moveTo>
                    <a:pt x="1068" y="1"/>
                  </a:moveTo>
                  <a:lnTo>
                    <a:pt x="1" y="3937"/>
                  </a:lnTo>
                  <a:lnTo>
                    <a:pt x="14845" y="3937"/>
                  </a:lnTo>
                  <a:lnTo>
                    <a:pt x="13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092;p46">
              <a:extLst>
                <a:ext uri="{FF2B5EF4-FFF2-40B4-BE49-F238E27FC236}">
                  <a16:creationId xmlns:a16="http://schemas.microsoft.com/office/drawing/2014/main" id="{D8804470-49C5-0ECA-A727-5AD7FBF0749B}"/>
                </a:ext>
              </a:extLst>
            </p:cNvPr>
            <p:cNvSpPr/>
            <p:nvPr/>
          </p:nvSpPr>
          <p:spPr>
            <a:xfrm>
              <a:off x="2304325" y="3855575"/>
              <a:ext cx="427825" cy="424625"/>
            </a:xfrm>
            <a:custGeom>
              <a:avLst/>
              <a:gdLst/>
              <a:ahLst/>
              <a:cxnLst/>
              <a:rect l="l" t="t" r="r" b="b"/>
              <a:pathLst>
                <a:path w="17113" h="16985" extrusionOk="0">
                  <a:moveTo>
                    <a:pt x="8533" y="1"/>
                  </a:moveTo>
                  <a:cubicBezTo>
                    <a:pt x="7181" y="1"/>
                    <a:pt x="5823" y="258"/>
                    <a:pt x="4637" y="773"/>
                  </a:cubicBezTo>
                  <a:cubicBezTo>
                    <a:pt x="2769" y="1573"/>
                    <a:pt x="1401" y="3008"/>
                    <a:pt x="801" y="4576"/>
                  </a:cubicBezTo>
                  <a:cubicBezTo>
                    <a:pt x="167" y="6077"/>
                    <a:pt x="0" y="8178"/>
                    <a:pt x="134" y="9746"/>
                  </a:cubicBezTo>
                  <a:cubicBezTo>
                    <a:pt x="400" y="12781"/>
                    <a:pt x="2969" y="15884"/>
                    <a:pt x="6905" y="16751"/>
                  </a:cubicBezTo>
                  <a:cubicBezTo>
                    <a:pt x="7572" y="16901"/>
                    <a:pt x="8264" y="16984"/>
                    <a:pt x="8957" y="16984"/>
                  </a:cubicBezTo>
                  <a:cubicBezTo>
                    <a:pt x="9649" y="16984"/>
                    <a:pt x="10341" y="16901"/>
                    <a:pt x="11008" y="16718"/>
                  </a:cubicBezTo>
                  <a:cubicBezTo>
                    <a:pt x="12743" y="16251"/>
                    <a:pt x="14010" y="15116"/>
                    <a:pt x="14944" y="13949"/>
                  </a:cubicBezTo>
                  <a:cubicBezTo>
                    <a:pt x="16946" y="11380"/>
                    <a:pt x="17112" y="8312"/>
                    <a:pt x="16345" y="5443"/>
                  </a:cubicBezTo>
                  <a:cubicBezTo>
                    <a:pt x="15945" y="3908"/>
                    <a:pt x="15011" y="2407"/>
                    <a:pt x="13476" y="1373"/>
                  </a:cubicBezTo>
                  <a:cubicBezTo>
                    <a:pt x="12123" y="458"/>
                    <a:pt x="10334" y="1"/>
                    <a:pt x="85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093;p46">
              <a:extLst>
                <a:ext uri="{FF2B5EF4-FFF2-40B4-BE49-F238E27FC236}">
                  <a16:creationId xmlns:a16="http://schemas.microsoft.com/office/drawing/2014/main" id="{106A7C62-E42B-61B2-0745-58C67D904E3D}"/>
                </a:ext>
              </a:extLst>
            </p:cNvPr>
            <p:cNvSpPr/>
            <p:nvPr/>
          </p:nvSpPr>
          <p:spPr>
            <a:xfrm>
              <a:off x="2393550" y="3918950"/>
              <a:ext cx="271050" cy="301200"/>
            </a:xfrm>
            <a:custGeom>
              <a:avLst/>
              <a:gdLst/>
              <a:ahLst/>
              <a:cxnLst/>
              <a:rect l="l" t="t" r="r" b="b"/>
              <a:pathLst>
                <a:path w="10842" h="12048" extrusionOk="0">
                  <a:moveTo>
                    <a:pt x="5818" y="1"/>
                  </a:moveTo>
                  <a:cubicBezTo>
                    <a:pt x="3773" y="1"/>
                    <a:pt x="1722" y="1290"/>
                    <a:pt x="868" y="2674"/>
                  </a:cubicBezTo>
                  <a:cubicBezTo>
                    <a:pt x="67" y="3909"/>
                    <a:pt x="0" y="5343"/>
                    <a:pt x="67" y="6711"/>
                  </a:cubicBezTo>
                  <a:cubicBezTo>
                    <a:pt x="167" y="7911"/>
                    <a:pt x="434" y="9146"/>
                    <a:pt x="1335" y="10180"/>
                  </a:cubicBezTo>
                  <a:cubicBezTo>
                    <a:pt x="2202" y="11214"/>
                    <a:pt x="3736" y="12014"/>
                    <a:pt x="5438" y="12048"/>
                  </a:cubicBezTo>
                  <a:cubicBezTo>
                    <a:pt x="7105" y="12048"/>
                    <a:pt x="8640" y="11314"/>
                    <a:pt x="9541" y="10346"/>
                  </a:cubicBezTo>
                  <a:cubicBezTo>
                    <a:pt x="10408" y="9346"/>
                    <a:pt x="10741" y="8178"/>
                    <a:pt x="10775" y="7011"/>
                  </a:cubicBezTo>
                  <a:cubicBezTo>
                    <a:pt x="10841" y="5676"/>
                    <a:pt x="10608" y="4376"/>
                    <a:pt x="10074" y="3075"/>
                  </a:cubicBezTo>
                  <a:cubicBezTo>
                    <a:pt x="9741" y="2307"/>
                    <a:pt x="9274" y="1507"/>
                    <a:pt x="8440" y="873"/>
                  </a:cubicBezTo>
                  <a:cubicBezTo>
                    <a:pt x="7638" y="256"/>
                    <a:pt x="6729" y="1"/>
                    <a:pt x="58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094;p46">
              <a:extLst>
                <a:ext uri="{FF2B5EF4-FFF2-40B4-BE49-F238E27FC236}">
                  <a16:creationId xmlns:a16="http://schemas.microsoft.com/office/drawing/2014/main" id="{B5CEDD94-292C-B5BB-A91F-1760BF69A5FC}"/>
                </a:ext>
              </a:extLst>
            </p:cNvPr>
            <p:cNvSpPr/>
            <p:nvPr/>
          </p:nvSpPr>
          <p:spPr>
            <a:xfrm>
              <a:off x="2120025" y="4357300"/>
              <a:ext cx="123450" cy="546550"/>
            </a:xfrm>
            <a:custGeom>
              <a:avLst/>
              <a:gdLst/>
              <a:ahLst/>
              <a:cxnLst/>
              <a:rect l="l" t="t" r="r" b="b"/>
              <a:pathLst>
                <a:path w="4938" h="21862" extrusionOk="0">
                  <a:moveTo>
                    <a:pt x="3266" y="1"/>
                  </a:moveTo>
                  <a:cubicBezTo>
                    <a:pt x="2804" y="1"/>
                    <a:pt x="2297" y="567"/>
                    <a:pt x="1968" y="1652"/>
                  </a:cubicBezTo>
                  <a:cubicBezTo>
                    <a:pt x="1201" y="4054"/>
                    <a:pt x="1268" y="6789"/>
                    <a:pt x="1034" y="9291"/>
                  </a:cubicBezTo>
                  <a:cubicBezTo>
                    <a:pt x="701" y="12527"/>
                    <a:pt x="434" y="15796"/>
                    <a:pt x="100" y="19065"/>
                  </a:cubicBezTo>
                  <a:cubicBezTo>
                    <a:pt x="0" y="20132"/>
                    <a:pt x="100" y="21466"/>
                    <a:pt x="1168" y="21800"/>
                  </a:cubicBezTo>
                  <a:cubicBezTo>
                    <a:pt x="1306" y="21842"/>
                    <a:pt x="1447" y="21861"/>
                    <a:pt x="1587" y="21861"/>
                  </a:cubicBezTo>
                  <a:cubicBezTo>
                    <a:pt x="2222" y="21861"/>
                    <a:pt x="2841" y="21464"/>
                    <a:pt x="3169" y="20999"/>
                  </a:cubicBezTo>
                  <a:cubicBezTo>
                    <a:pt x="3603" y="20399"/>
                    <a:pt x="3670" y="19665"/>
                    <a:pt x="3770" y="18965"/>
                  </a:cubicBezTo>
                  <a:cubicBezTo>
                    <a:pt x="4337" y="13294"/>
                    <a:pt x="4937" y="7523"/>
                    <a:pt x="4303" y="1852"/>
                  </a:cubicBezTo>
                  <a:cubicBezTo>
                    <a:pt x="4168" y="600"/>
                    <a:pt x="3741" y="1"/>
                    <a:pt x="3266"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095;p46">
              <a:extLst>
                <a:ext uri="{FF2B5EF4-FFF2-40B4-BE49-F238E27FC236}">
                  <a16:creationId xmlns:a16="http://schemas.microsoft.com/office/drawing/2014/main" id="{0049FAF6-A27D-291A-E4CB-78F6E9560F81}"/>
                </a:ext>
              </a:extLst>
            </p:cNvPr>
            <p:cNvSpPr/>
            <p:nvPr/>
          </p:nvSpPr>
          <p:spPr>
            <a:xfrm>
              <a:off x="2344350" y="4338975"/>
              <a:ext cx="136775" cy="554800"/>
            </a:xfrm>
            <a:custGeom>
              <a:avLst/>
              <a:gdLst/>
              <a:ahLst/>
              <a:cxnLst/>
              <a:rect l="l" t="t" r="r" b="b"/>
              <a:pathLst>
                <a:path w="5471" h="22192" extrusionOk="0">
                  <a:moveTo>
                    <a:pt x="973" y="0"/>
                  </a:moveTo>
                  <a:cubicBezTo>
                    <a:pt x="646" y="0"/>
                    <a:pt x="355" y="220"/>
                    <a:pt x="167" y="784"/>
                  </a:cubicBezTo>
                  <a:cubicBezTo>
                    <a:pt x="0" y="1384"/>
                    <a:pt x="334" y="2218"/>
                    <a:pt x="367" y="2852"/>
                  </a:cubicBezTo>
                  <a:cubicBezTo>
                    <a:pt x="501" y="3786"/>
                    <a:pt x="401" y="4720"/>
                    <a:pt x="334" y="5687"/>
                  </a:cubicBezTo>
                  <a:cubicBezTo>
                    <a:pt x="67" y="10391"/>
                    <a:pt x="0" y="15094"/>
                    <a:pt x="134" y="19864"/>
                  </a:cubicBezTo>
                  <a:cubicBezTo>
                    <a:pt x="167" y="20698"/>
                    <a:pt x="301" y="21699"/>
                    <a:pt x="1134" y="22066"/>
                  </a:cubicBezTo>
                  <a:cubicBezTo>
                    <a:pt x="1326" y="22152"/>
                    <a:pt x="1533" y="22191"/>
                    <a:pt x="1744" y="22191"/>
                  </a:cubicBezTo>
                  <a:cubicBezTo>
                    <a:pt x="2268" y="22191"/>
                    <a:pt x="2812" y="21946"/>
                    <a:pt x="3169" y="21566"/>
                  </a:cubicBezTo>
                  <a:cubicBezTo>
                    <a:pt x="3670" y="21032"/>
                    <a:pt x="3870" y="20365"/>
                    <a:pt x="4037" y="19731"/>
                  </a:cubicBezTo>
                  <a:cubicBezTo>
                    <a:pt x="5471" y="13960"/>
                    <a:pt x="4237" y="8023"/>
                    <a:pt x="3036" y="2218"/>
                  </a:cubicBezTo>
                  <a:cubicBezTo>
                    <a:pt x="2868" y="1428"/>
                    <a:pt x="1806" y="0"/>
                    <a:pt x="973"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096;p46">
              <a:extLst>
                <a:ext uri="{FF2B5EF4-FFF2-40B4-BE49-F238E27FC236}">
                  <a16:creationId xmlns:a16="http://schemas.microsoft.com/office/drawing/2014/main" id="{C0178DDF-9195-FA45-FA7F-AC5D7EAD21F2}"/>
                </a:ext>
              </a:extLst>
            </p:cNvPr>
            <p:cNvSpPr/>
            <p:nvPr/>
          </p:nvSpPr>
          <p:spPr>
            <a:xfrm>
              <a:off x="2579525" y="4338500"/>
              <a:ext cx="128450" cy="545075"/>
            </a:xfrm>
            <a:custGeom>
              <a:avLst/>
              <a:gdLst/>
              <a:ahLst/>
              <a:cxnLst/>
              <a:rect l="l" t="t" r="r" b="b"/>
              <a:pathLst>
                <a:path w="5138" h="21803" extrusionOk="0">
                  <a:moveTo>
                    <a:pt x="1707" y="1"/>
                  </a:moveTo>
                  <a:cubicBezTo>
                    <a:pt x="1132" y="1"/>
                    <a:pt x="625" y="454"/>
                    <a:pt x="367" y="970"/>
                  </a:cubicBezTo>
                  <a:cubicBezTo>
                    <a:pt x="133" y="1503"/>
                    <a:pt x="100" y="2104"/>
                    <a:pt x="100" y="2671"/>
                  </a:cubicBezTo>
                  <a:cubicBezTo>
                    <a:pt x="0" y="5673"/>
                    <a:pt x="133" y="8675"/>
                    <a:pt x="500" y="11644"/>
                  </a:cubicBezTo>
                  <a:cubicBezTo>
                    <a:pt x="834" y="14146"/>
                    <a:pt x="634" y="16814"/>
                    <a:pt x="801" y="19450"/>
                  </a:cubicBezTo>
                  <a:cubicBezTo>
                    <a:pt x="834" y="20317"/>
                    <a:pt x="1001" y="21384"/>
                    <a:pt x="1935" y="21718"/>
                  </a:cubicBezTo>
                  <a:cubicBezTo>
                    <a:pt x="2087" y="21776"/>
                    <a:pt x="2248" y="21803"/>
                    <a:pt x="2410" y="21803"/>
                  </a:cubicBezTo>
                  <a:cubicBezTo>
                    <a:pt x="2994" y="21803"/>
                    <a:pt x="3604" y="21461"/>
                    <a:pt x="3970" y="21017"/>
                  </a:cubicBezTo>
                  <a:cubicBezTo>
                    <a:pt x="4670" y="20083"/>
                    <a:pt x="4803" y="18316"/>
                    <a:pt x="4937" y="17215"/>
                  </a:cubicBezTo>
                  <a:cubicBezTo>
                    <a:pt x="5137" y="15480"/>
                    <a:pt x="4970" y="13646"/>
                    <a:pt x="4937" y="11944"/>
                  </a:cubicBezTo>
                  <a:cubicBezTo>
                    <a:pt x="4837" y="8509"/>
                    <a:pt x="4470" y="5073"/>
                    <a:pt x="3402" y="1804"/>
                  </a:cubicBezTo>
                  <a:cubicBezTo>
                    <a:pt x="3102" y="970"/>
                    <a:pt x="2635" y="69"/>
                    <a:pt x="1768" y="2"/>
                  </a:cubicBezTo>
                  <a:cubicBezTo>
                    <a:pt x="1748" y="1"/>
                    <a:pt x="1727" y="1"/>
                    <a:pt x="1707"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097;p46">
              <a:extLst>
                <a:ext uri="{FF2B5EF4-FFF2-40B4-BE49-F238E27FC236}">
                  <a16:creationId xmlns:a16="http://schemas.microsoft.com/office/drawing/2014/main" id="{88423CF5-F172-B82B-9A5F-FB11650AA7E1}"/>
                </a:ext>
              </a:extLst>
            </p:cNvPr>
            <p:cNvSpPr/>
            <p:nvPr/>
          </p:nvSpPr>
          <p:spPr>
            <a:xfrm>
              <a:off x="2749625" y="4327700"/>
              <a:ext cx="169325" cy="544125"/>
            </a:xfrm>
            <a:custGeom>
              <a:avLst/>
              <a:gdLst/>
              <a:ahLst/>
              <a:cxnLst/>
              <a:rect l="l" t="t" r="r" b="b"/>
              <a:pathLst>
                <a:path w="6773" h="21765" extrusionOk="0">
                  <a:moveTo>
                    <a:pt x="2134" y="0"/>
                  </a:moveTo>
                  <a:cubicBezTo>
                    <a:pt x="1358" y="0"/>
                    <a:pt x="999" y="1076"/>
                    <a:pt x="801" y="1569"/>
                  </a:cubicBezTo>
                  <a:cubicBezTo>
                    <a:pt x="1" y="3904"/>
                    <a:pt x="1002" y="6806"/>
                    <a:pt x="1335" y="9174"/>
                  </a:cubicBezTo>
                  <a:cubicBezTo>
                    <a:pt x="1836" y="12510"/>
                    <a:pt x="2336" y="15845"/>
                    <a:pt x="2803" y="19181"/>
                  </a:cubicBezTo>
                  <a:cubicBezTo>
                    <a:pt x="2870" y="19748"/>
                    <a:pt x="2970" y="20382"/>
                    <a:pt x="3303" y="20916"/>
                  </a:cubicBezTo>
                  <a:cubicBezTo>
                    <a:pt x="3604" y="21367"/>
                    <a:pt x="4176" y="21764"/>
                    <a:pt x="4775" y="21764"/>
                  </a:cubicBezTo>
                  <a:cubicBezTo>
                    <a:pt x="4840" y="21764"/>
                    <a:pt x="4906" y="21759"/>
                    <a:pt x="4971" y="21750"/>
                  </a:cubicBezTo>
                  <a:cubicBezTo>
                    <a:pt x="6039" y="21583"/>
                    <a:pt x="6439" y="20349"/>
                    <a:pt x="6472" y="19381"/>
                  </a:cubicBezTo>
                  <a:cubicBezTo>
                    <a:pt x="6772" y="13677"/>
                    <a:pt x="5238" y="8073"/>
                    <a:pt x="3670" y="2569"/>
                  </a:cubicBezTo>
                  <a:cubicBezTo>
                    <a:pt x="3503" y="1902"/>
                    <a:pt x="3270" y="34"/>
                    <a:pt x="2169" y="1"/>
                  </a:cubicBezTo>
                  <a:cubicBezTo>
                    <a:pt x="2157" y="0"/>
                    <a:pt x="2145" y="0"/>
                    <a:pt x="2134"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098;p46">
              <a:extLst>
                <a:ext uri="{FF2B5EF4-FFF2-40B4-BE49-F238E27FC236}">
                  <a16:creationId xmlns:a16="http://schemas.microsoft.com/office/drawing/2014/main" id="{75B95488-7FF8-641F-E6AA-A9BC23B93658}"/>
                </a:ext>
              </a:extLst>
            </p:cNvPr>
            <p:cNvSpPr/>
            <p:nvPr/>
          </p:nvSpPr>
          <p:spPr>
            <a:xfrm>
              <a:off x="4785250" y="954825"/>
              <a:ext cx="924950" cy="1030175"/>
            </a:xfrm>
            <a:custGeom>
              <a:avLst/>
              <a:gdLst/>
              <a:ahLst/>
              <a:cxnLst/>
              <a:rect l="l" t="t" r="r" b="b"/>
              <a:pathLst>
                <a:path w="36998" h="41207" extrusionOk="0">
                  <a:moveTo>
                    <a:pt x="3542" y="0"/>
                  </a:moveTo>
                  <a:cubicBezTo>
                    <a:pt x="3136" y="0"/>
                    <a:pt x="2729" y="69"/>
                    <a:pt x="2336" y="219"/>
                  </a:cubicBezTo>
                  <a:cubicBezTo>
                    <a:pt x="1" y="1153"/>
                    <a:pt x="201" y="4656"/>
                    <a:pt x="368" y="6724"/>
                  </a:cubicBezTo>
                  <a:cubicBezTo>
                    <a:pt x="501" y="7958"/>
                    <a:pt x="735" y="9159"/>
                    <a:pt x="968" y="10360"/>
                  </a:cubicBezTo>
                  <a:cubicBezTo>
                    <a:pt x="1335" y="11894"/>
                    <a:pt x="1835" y="13395"/>
                    <a:pt x="2402" y="14897"/>
                  </a:cubicBezTo>
                  <a:cubicBezTo>
                    <a:pt x="4904" y="21501"/>
                    <a:pt x="8707" y="27672"/>
                    <a:pt x="13944" y="32476"/>
                  </a:cubicBezTo>
                  <a:cubicBezTo>
                    <a:pt x="19148" y="37212"/>
                    <a:pt x="25819" y="40515"/>
                    <a:pt x="32857" y="41182"/>
                  </a:cubicBezTo>
                  <a:cubicBezTo>
                    <a:pt x="33047" y="41198"/>
                    <a:pt x="33239" y="41206"/>
                    <a:pt x="33429" y="41206"/>
                  </a:cubicBezTo>
                  <a:cubicBezTo>
                    <a:pt x="35251" y="41206"/>
                    <a:pt x="36997" y="40448"/>
                    <a:pt x="36393" y="38213"/>
                  </a:cubicBezTo>
                  <a:cubicBezTo>
                    <a:pt x="35893" y="36379"/>
                    <a:pt x="34125" y="34477"/>
                    <a:pt x="32958" y="33009"/>
                  </a:cubicBezTo>
                  <a:cubicBezTo>
                    <a:pt x="29889" y="29040"/>
                    <a:pt x="26286" y="25537"/>
                    <a:pt x="22217" y="22635"/>
                  </a:cubicBezTo>
                  <a:cubicBezTo>
                    <a:pt x="19515" y="20667"/>
                    <a:pt x="17046" y="18833"/>
                    <a:pt x="15011" y="16197"/>
                  </a:cubicBezTo>
                  <a:cubicBezTo>
                    <a:pt x="12877" y="13496"/>
                    <a:pt x="11109" y="10727"/>
                    <a:pt x="9874" y="7491"/>
                  </a:cubicBezTo>
                  <a:cubicBezTo>
                    <a:pt x="9174" y="5657"/>
                    <a:pt x="8674" y="3722"/>
                    <a:pt x="7473" y="2154"/>
                  </a:cubicBezTo>
                  <a:cubicBezTo>
                    <a:pt x="6530" y="923"/>
                    <a:pt x="5031" y="0"/>
                    <a:pt x="3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099;p46">
              <a:extLst>
                <a:ext uri="{FF2B5EF4-FFF2-40B4-BE49-F238E27FC236}">
                  <a16:creationId xmlns:a16="http://schemas.microsoft.com/office/drawing/2014/main" id="{A5AB530E-913A-A723-A6D1-91C2A462B4EF}"/>
                </a:ext>
              </a:extLst>
            </p:cNvPr>
            <p:cNvSpPr/>
            <p:nvPr/>
          </p:nvSpPr>
          <p:spPr>
            <a:xfrm>
              <a:off x="4872825" y="936025"/>
              <a:ext cx="944025" cy="879125"/>
            </a:xfrm>
            <a:custGeom>
              <a:avLst/>
              <a:gdLst/>
              <a:ahLst/>
              <a:cxnLst/>
              <a:rect l="l" t="t" r="r" b="b"/>
              <a:pathLst>
                <a:path w="37761" h="35165" extrusionOk="0">
                  <a:moveTo>
                    <a:pt x="14613" y="1"/>
                  </a:moveTo>
                  <a:cubicBezTo>
                    <a:pt x="12450" y="1"/>
                    <a:pt x="10281" y="268"/>
                    <a:pt x="8173" y="638"/>
                  </a:cubicBezTo>
                  <a:cubicBezTo>
                    <a:pt x="6171" y="971"/>
                    <a:pt x="4270" y="1472"/>
                    <a:pt x="2435" y="2306"/>
                  </a:cubicBezTo>
                  <a:cubicBezTo>
                    <a:pt x="1268" y="2806"/>
                    <a:pt x="434" y="2873"/>
                    <a:pt x="200" y="4307"/>
                  </a:cubicBezTo>
                  <a:cubicBezTo>
                    <a:pt x="0" y="5808"/>
                    <a:pt x="300" y="7609"/>
                    <a:pt x="601" y="9111"/>
                  </a:cubicBezTo>
                  <a:cubicBezTo>
                    <a:pt x="1201" y="12279"/>
                    <a:pt x="2502" y="15282"/>
                    <a:pt x="4270" y="17950"/>
                  </a:cubicBezTo>
                  <a:cubicBezTo>
                    <a:pt x="6438" y="21319"/>
                    <a:pt x="9307" y="24221"/>
                    <a:pt x="12476" y="26723"/>
                  </a:cubicBezTo>
                  <a:cubicBezTo>
                    <a:pt x="14010" y="27924"/>
                    <a:pt x="15311" y="28958"/>
                    <a:pt x="17046" y="29959"/>
                  </a:cubicBezTo>
                  <a:cubicBezTo>
                    <a:pt x="19147" y="31126"/>
                    <a:pt x="21182" y="32327"/>
                    <a:pt x="23283" y="33495"/>
                  </a:cubicBezTo>
                  <a:cubicBezTo>
                    <a:pt x="23684" y="33728"/>
                    <a:pt x="24151" y="33995"/>
                    <a:pt x="24618" y="34228"/>
                  </a:cubicBezTo>
                  <a:cubicBezTo>
                    <a:pt x="25652" y="34695"/>
                    <a:pt x="26686" y="35129"/>
                    <a:pt x="27853" y="35162"/>
                  </a:cubicBezTo>
                  <a:cubicBezTo>
                    <a:pt x="27902" y="35164"/>
                    <a:pt x="27950" y="35165"/>
                    <a:pt x="27998" y="35165"/>
                  </a:cubicBezTo>
                  <a:cubicBezTo>
                    <a:pt x="30056" y="35165"/>
                    <a:pt x="30816" y="33763"/>
                    <a:pt x="31990" y="32394"/>
                  </a:cubicBezTo>
                  <a:cubicBezTo>
                    <a:pt x="33591" y="30492"/>
                    <a:pt x="35025" y="28658"/>
                    <a:pt x="36259" y="26490"/>
                  </a:cubicBezTo>
                  <a:cubicBezTo>
                    <a:pt x="36860" y="25389"/>
                    <a:pt x="37760" y="23921"/>
                    <a:pt x="37594" y="22620"/>
                  </a:cubicBezTo>
                  <a:cubicBezTo>
                    <a:pt x="37360" y="21119"/>
                    <a:pt x="36660" y="19485"/>
                    <a:pt x="36059" y="18084"/>
                  </a:cubicBezTo>
                  <a:cubicBezTo>
                    <a:pt x="34958" y="15215"/>
                    <a:pt x="33457" y="12480"/>
                    <a:pt x="31656" y="9978"/>
                  </a:cubicBezTo>
                  <a:cubicBezTo>
                    <a:pt x="28621" y="5741"/>
                    <a:pt x="24985" y="1939"/>
                    <a:pt x="19781" y="604"/>
                  </a:cubicBezTo>
                  <a:cubicBezTo>
                    <a:pt x="18086" y="173"/>
                    <a:pt x="16352" y="1"/>
                    <a:pt x="14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100;p46">
              <a:extLst>
                <a:ext uri="{FF2B5EF4-FFF2-40B4-BE49-F238E27FC236}">
                  <a16:creationId xmlns:a16="http://schemas.microsoft.com/office/drawing/2014/main" id="{705B4FE2-6070-5CBD-F002-DF304CEF1C1E}"/>
                </a:ext>
              </a:extLst>
            </p:cNvPr>
            <p:cNvSpPr/>
            <p:nvPr/>
          </p:nvSpPr>
          <p:spPr>
            <a:xfrm>
              <a:off x="4918675" y="1018650"/>
              <a:ext cx="348625" cy="118200"/>
            </a:xfrm>
            <a:custGeom>
              <a:avLst/>
              <a:gdLst/>
              <a:ahLst/>
              <a:cxnLst/>
              <a:rect l="l" t="t" r="r" b="b"/>
              <a:pathLst>
                <a:path w="13945" h="4728" extrusionOk="0">
                  <a:moveTo>
                    <a:pt x="11489" y="0"/>
                  </a:moveTo>
                  <a:cubicBezTo>
                    <a:pt x="11405" y="0"/>
                    <a:pt x="11322" y="1"/>
                    <a:pt x="11242" y="1"/>
                  </a:cubicBezTo>
                  <a:cubicBezTo>
                    <a:pt x="10008" y="101"/>
                    <a:pt x="8840" y="168"/>
                    <a:pt x="7740" y="402"/>
                  </a:cubicBezTo>
                  <a:cubicBezTo>
                    <a:pt x="6639" y="568"/>
                    <a:pt x="5438" y="735"/>
                    <a:pt x="4337" y="1002"/>
                  </a:cubicBezTo>
                  <a:cubicBezTo>
                    <a:pt x="3170" y="1402"/>
                    <a:pt x="2002" y="2136"/>
                    <a:pt x="968" y="2737"/>
                  </a:cubicBezTo>
                  <a:cubicBezTo>
                    <a:pt x="568" y="2937"/>
                    <a:pt x="101" y="3270"/>
                    <a:pt x="68" y="3737"/>
                  </a:cubicBezTo>
                  <a:cubicBezTo>
                    <a:pt x="1" y="4171"/>
                    <a:pt x="434" y="4605"/>
                    <a:pt x="901" y="4671"/>
                  </a:cubicBezTo>
                  <a:cubicBezTo>
                    <a:pt x="1032" y="4712"/>
                    <a:pt x="1166" y="4728"/>
                    <a:pt x="1301" y="4728"/>
                  </a:cubicBezTo>
                  <a:cubicBezTo>
                    <a:pt x="1616" y="4728"/>
                    <a:pt x="1943" y="4641"/>
                    <a:pt x="2269" y="4571"/>
                  </a:cubicBezTo>
                  <a:cubicBezTo>
                    <a:pt x="4938" y="3904"/>
                    <a:pt x="7606" y="3170"/>
                    <a:pt x="10275" y="2503"/>
                  </a:cubicBezTo>
                  <a:cubicBezTo>
                    <a:pt x="10842" y="2336"/>
                    <a:pt x="13944" y="1135"/>
                    <a:pt x="12476" y="235"/>
                  </a:cubicBezTo>
                  <a:cubicBezTo>
                    <a:pt x="12183" y="21"/>
                    <a:pt x="11825" y="0"/>
                    <a:pt x="11489"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01;p46">
              <a:extLst>
                <a:ext uri="{FF2B5EF4-FFF2-40B4-BE49-F238E27FC236}">
                  <a16:creationId xmlns:a16="http://schemas.microsoft.com/office/drawing/2014/main" id="{1BFA4896-F428-EFFA-12C1-9D51193AD43E}"/>
                </a:ext>
              </a:extLst>
            </p:cNvPr>
            <p:cNvSpPr/>
            <p:nvPr/>
          </p:nvSpPr>
          <p:spPr>
            <a:xfrm>
              <a:off x="4985400" y="1156275"/>
              <a:ext cx="341925" cy="182000"/>
            </a:xfrm>
            <a:custGeom>
              <a:avLst/>
              <a:gdLst/>
              <a:ahLst/>
              <a:cxnLst/>
              <a:rect l="l" t="t" r="r" b="b"/>
              <a:pathLst>
                <a:path w="13677" h="7280" extrusionOk="0">
                  <a:moveTo>
                    <a:pt x="12576" y="0"/>
                  </a:moveTo>
                  <a:cubicBezTo>
                    <a:pt x="10475" y="0"/>
                    <a:pt x="8440" y="734"/>
                    <a:pt x="6605" y="1735"/>
                  </a:cubicBezTo>
                  <a:cubicBezTo>
                    <a:pt x="5237" y="2469"/>
                    <a:pt x="3937" y="3436"/>
                    <a:pt x="2636" y="4403"/>
                  </a:cubicBezTo>
                  <a:cubicBezTo>
                    <a:pt x="1902" y="4971"/>
                    <a:pt x="0" y="5638"/>
                    <a:pt x="1268" y="6839"/>
                  </a:cubicBezTo>
                  <a:cubicBezTo>
                    <a:pt x="1589" y="7160"/>
                    <a:pt x="2075" y="7280"/>
                    <a:pt x="2535" y="7280"/>
                  </a:cubicBezTo>
                  <a:cubicBezTo>
                    <a:pt x="2697" y="7280"/>
                    <a:pt x="2855" y="7265"/>
                    <a:pt x="3003" y="7239"/>
                  </a:cubicBezTo>
                  <a:cubicBezTo>
                    <a:pt x="3603" y="7105"/>
                    <a:pt x="4137" y="6772"/>
                    <a:pt x="4670" y="6438"/>
                  </a:cubicBezTo>
                  <a:cubicBezTo>
                    <a:pt x="7439" y="4770"/>
                    <a:pt x="10141" y="3103"/>
                    <a:pt x="12876" y="1435"/>
                  </a:cubicBezTo>
                  <a:cubicBezTo>
                    <a:pt x="13277" y="1235"/>
                    <a:pt x="13677" y="901"/>
                    <a:pt x="13577" y="467"/>
                  </a:cubicBezTo>
                  <a:cubicBezTo>
                    <a:pt x="13443" y="100"/>
                    <a:pt x="12943" y="0"/>
                    <a:pt x="12576"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02;p46">
              <a:extLst>
                <a:ext uri="{FF2B5EF4-FFF2-40B4-BE49-F238E27FC236}">
                  <a16:creationId xmlns:a16="http://schemas.microsoft.com/office/drawing/2014/main" id="{5589E9AD-469B-FDD2-532C-94E993F3C49A}"/>
                </a:ext>
              </a:extLst>
            </p:cNvPr>
            <p:cNvSpPr/>
            <p:nvPr/>
          </p:nvSpPr>
          <p:spPr>
            <a:xfrm>
              <a:off x="5151350" y="1319950"/>
              <a:ext cx="262700" cy="186925"/>
            </a:xfrm>
            <a:custGeom>
              <a:avLst/>
              <a:gdLst/>
              <a:ahLst/>
              <a:cxnLst/>
              <a:rect l="l" t="t" r="r" b="b"/>
              <a:pathLst>
                <a:path w="10508" h="7477" extrusionOk="0">
                  <a:moveTo>
                    <a:pt x="9566" y="1"/>
                  </a:moveTo>
                  <a:cubicBezTo>
                    <a:pt x="9480" y="1"/>
                    <a:pt x="9394" y="9"/>
                    <a:pt x="9307" y="25"/>
                  </a:cubicBezTo>
                  <a:cubicBezTo>
                    <a:pt x="7539" y="191"/>
                    <a:pt x="6005" y="1092"/>
                    <a:pt x="4537" y="2093"/>
                  </a:cubicBezTo>
                  <a:cubicBezTo>
                    <a:pt x="3303" y="2960"/>
                    <a:pt x="2002" y="3894"/>
                    <a:pt x="868" y="4962"/>
                  </a:cubicBezTo>
                  <a:cubicBezTo>
                    <a:pt x="0" y="5762"/>
                    <a:pt x="34" y="7196"/>
                    <a:pt x="1368" y="7430"/>
                  </a:cubicBezTo>
                  <a:cubicBezTo>
                    <a:pt x="1514" y="7462"/>
                    <a:pt x="1659" y="7477"/>
                    <a:pt x="1802" y="7477"/>
                  </a:cubicBezTo>
                  <a:cubicBezTo>
                    <a:pt x="2411" y="7477"/>
                    <a:pt x="2990" y="7208"/>
                    <a:pt x="3503" y="6830"/>
                  </a:cubicBezTo>
                  <a:cubicBezTo>
                    <a:pt x="4137" y="6429"/>
                    <a:pt x="4570" y="5795"/>
                    <a:pt x="5137" y="5262"/>
                  </a:cubicBezTo>
                  <a:cubicBezTo>
                    <a:pt x="6372" y="3927"/>
                    <a:pt x="7806" y="2793"/>
                    <a:pt x="9374" y="1893"/>
                  </a:cubicBezTo>
                  <a:cubicBezTo>
                    <a:pt x="9674" y="1726"/>
                    <a:pt x="10008" y="1559"/>
                    <a:pt x="10208" y="1259"/>
                  </a:cubicBezTo>
                  <a:cubicBezTo>
                    <a:pt x="10408" y="959"/>
                    <a:pt x="10508" y="592"/>
                    <a:pt x="10308" y="292"/>
                  </a:cubicBezTo>
                  <a:cubicBezTo>
                    <a:pt x="10104" y="88"/>
                    <a:pt x="9842" y="1"/>
                    <a:pt x="9566"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03;p46">
              <a:extLst>
                <a:ext uri="{FF2B5EF4-FFF2-40B4-BE49-F238E27FC236}">
                  <a16:creationId xmlns:a16="http://schemas.microsoft.com/office/drawing/2014/main" id="{34F3D439-8FDD-BFAE-8023-3805E2344DEE}"/>
                </a:ext>
              </a:extLst>
            </p:cNvPr>
            <p:cNvSpPr/>
            <p:nvPr/>
          </p:nvSpPr>
          <p:spPr>
            <a:xfrm>
              <a:off x="5333850" y="1004625"/>
              <a:ext cx="359575" cy="364725"/>
            </a:xfrm>
            <a:custGeom>
              <a:avLst/>
              <a:gdLst/>
              <a:ahLst/>
              <a:cxnLst/>
              <a:rect l="l" t="t" r="r" b="b"/>
              <a:pathLst>
                <a:path w="14383" h="14589" extrusionOk="0">
                  <a:moveTo>
                    <a:pt x="1634" y="1"/>
                  </a:moveTo>
                  <a:cubicBezTo>
                    <a:pt x="0" y="1"/>
                    <a:pt x="1418" y="1974"/>
                    <a:pt x="2074" y="2630"/>
                  </a:cubicBezTo>
                  <a:cubicBezTo>
                    <a:pt x="4876" y="5232"/>
                    <a:pt x="7544" y="8068"/>
                    <a:pt x="9979" y="11037"/>
                  </a:cubicBezTo>
                  <a:cubicBezTo>
                    <a:pt x="10913" y="12204"/>
                    <a:pt x="11714" y="13372"/>
                    <a:pt x="13015" y="14306"/>
                  </a:cubicBezTo>
                  <a:cubicBezTo>
                    <a:pt x="13227" y="14447"/>
                    <a:pt x="13506" y="14589"/>
                    <a:pt x="13758" y="14589"/>
                  </a:cubicBezTo>
                  <a:cubicBezTo>
                    <a:pt x="13862" y="14589"/>
                    <a:pt x="13961" y="14564"/>
                    <a:pt x="14049" y="14506"/>
                  </a:cubicBezTo>
                  <a:cubicBezTo>
                    <a:pt x="14383" y="14239"/>
                    <a:pt x="14216" y="13738"/>
                    <a:pt x="14049" y="13372"/>
                  </a:cubicBezTo>
                  <a:cubicBezTo>
                    <a:pt x="12681" y="10403"/>
                    <a:pt x="10980" y="7634"/>
                    <a:pt x="8979" y="5066"/>
                  </a:cubicBezTo>
                  <a:cubicBezTo>
                    <a:pt x="7344" y="2931"/>
                    <a:pt x="4842" y="362"/>
                    <a:pt x="2007" y="29"/>
                  </a:cubicBezTo>
                  <a:cubicBezTo>
                    <a:pt x="1868" y="10"/>
                    <a:pt x="1744" y="1"/>
                    <a:pt x="1634"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04;p46">
              <a:extLst>
                <a:ext uri="{FF2B5EF4-FFF2-40B4-BE49-F238E27FC236}">
                  <a16:creationId xmlns:a16="http://schemas.microsoft.com/office/drawing/2014/main" id="{BA7892DA-B26B-75B4-196A-F63C56C62ED4}"/>
                </a:ext>
              </a:extLst>
            </p:cNvPr>
            <p:cNvSpPr/>
            <p:nvPr/>
          </p:nvSpPr>
          <p:spPr>
            <a:xfrm>
              <a:off x="5243075" y="1407875"/>
              <a:ext cx="571275" cy="417900"/>
            </a:xfrm>
            <a:custGeom>
              <a:avLst/>
              <a:gdLst/>
              <a:ahLst/>
              <a:cxnLst/>
              <a:rect l="l" t="t" r="r" b="b"/>
              <a:pathLst>
                <a:path w="22851" h="16716" extrusionOk="0">
                  <a:moveTo>
                    <a:pt x="15199" y="1"/>
                  </a:moveTo>
                  <a:cubicBezTo>
                    <a:pt x="13164" y="1"/>
                    <a:pt x="11081" y="570"/>
                    <a:pt x="9274" y="1511"/>
                  </a:cubicBezTo>
                  <a:cubicBezTo>
                    <a:pt x="6172" y="3079"/>
                    <a:pt x="3537" y="5581"/>
                    <a:pt x="1168" y="8083"/>
                  </a:cubicBezTo>
                  <a:cubicBezTo>
                    <a:pt x="768" y="8550"/>
                    <a:pt x="368" y="9083"/>
                    <a:pt x="1" y="9584"/>
                  </a:cubicBezTo>
                  <a:cubicBezTo>
                    <a:pt x="1802" y="11018"/>
                    <a:pt x="3770" y="12085"/>
                    <a:pt x="5638" y="13353"/>
                  </a:cubicBezTo>
                  <a:cubicBezTo>
                    <a:pt x="7539" y="14621"/>
                    <a:pt x="9641" y="15621"/>
                    <a:pt x="11809" y="16389"/>
                  </a:cubicBezTo>
                  <a:cubicBezTo>
                    <a:pt x="12354" y="16552"/>
                    <a:pt x="12899" y="16715"/>
                    <a:pt x="13462" y="16715"/>
                  </a:cubicBezTo>
                  <a:cubicBezTo>
                    <a:pt x="13588" y="16715"/>
                    <a:pt x="13715" y="16707"/>
                    <a:pt x="13844" y="16689"/>
                  </a:cubicBezTo>
                  <a:cubicBezTo>
                    <a:pt x="14678" y="16522"/>
                    <a:pt x="15345" y="15888"/>
                    <a:pt x="15979" y="15254"/>
                  </a:cubicBezTo>
                  <a:cubicBezTo>
                    <a:pt x="17513" y="13687"/>
                    <a:pt x="18948" y="12019"/>
                    <a:pt x="20215" y="10217"/>
                  </a:cubicBezTo>
                  <a:cubicBezTo>
                    <a:pt x="21383" y="8616"/>
                    <a:pt x="22850" y="6882"/>
                    <a:pt x="22617" y="4747"/>
                  </a:cubicBezTo>
                  <a:cubicBezTo>
                    <a:pt x="22450" y="3212"/>
                    <a:pt x="20949" y="1845"/>
                    <a:pt x="19681" y="1111"/>
                  </a:cubicBezTo>
                  <a:cubicBezTo>
                    <a:pt x="18315" y="341"/>
                    <a:pt x="16771" y="1"/>
                    <a:pt x="15199" y="1"/>
                  </a:cubicBez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05;p46">
              <a:extLst>
                <a:ext uri="{FF2B5EF4-FFF2-40B4-BE49-F238E27FC236}">
                  <a16:creationId xmlns:a16="http://schemas.microsoft.com/office/drawing/2014/main" id="{800BF945-3384-7182-A55C-5113F07F9315}"/>
                </a:ext>
              </a:extLst>
            </p:cNvPr>
            <p:cNvSpPr/>
            <p:nvPr/>
          </p:nvSpPr>
          <p:spPr>
            <a:xfrm>
              <a:off x="5405300" y="1493175"/>
              <a:ext cx="268950" cy="284425"/>
            </a:xfrm>
            <a:custGeom>
              <a:avLst/>
              <a:gdLst/>
              <a:ahLst/>
              <a:cxnLst/>
              <a:rect l="l" t="t" r="r" b="b"/>
              <a:pathLst>
                <a:path w="10758" h="11377" extrusionOk="0">
                  <a:moveTo>
                    <a:pt x="9356" y="1"/>
                  </a:moveTo>
                  <a:lnTo>
                    <a:pt x="9356" y="1"/>
                  </a:lnTo>
                  <a:cubicBezTo>
                    <a:pt x="9657" y="534"/>
                    <a:pt x="9390" y="1268"/>
                    <a:pt x="8956" y="1668"/>
                  </a:cubicBezTo>
                  <a:cubicBezTo>
                    <a:pt x="8489" y="2102"/>
                    <a:pt x="7855" y="2269"/>
                    <a:pt x="7222" y="2436"/>
                  </a:cubicBezTo>
                  <a:cubicBezTo>
                    <a:pt x="5987" y="2703"/>
                    <a:pt x="4686" y="2969"/>
                    <a:pt x="3519" y="3536"/>
                  </a:cubicBezTo>
                  <a:cubicBezTo>
                    <a:pt x="2351" y="4137"/>
                    <a:pt x="1284" y="5038"/>
                    <a:pt x="884" y="6305"/>
                  </a:cubicBezTo>
                  <a:cubicBezTo>
                    <a:pt x="1" y="9181"/>
                    <a:pt x="3469" y="11376"/>
                    <a:pt x="6122" y="11376"/>
                  </a:cubicBezTo>
                  <a:cubicBezTo>
                    <a:pt x="6577" y="11376"/>
                    <a:pt x="7008" y="11312"/>
                    <a:pt x="7388" y="11175"/>
                  </a:cubicBezTo>
                  <a:cubicBezTo>
                    <a:pt x="9356" y="10508"/>
                    <a:pt x="10757" y="8440"/>
                    <a:pt x="10691" y="6338"/>
                  </a:cubicBezTo>
                  <a:cubicBezTo>
                    <a:pt x="10691" y="5805"/>
                    <a:pt x="10457" y="5104"/>
                    <a:pt x="9890" y="4971"/>
                  </a:cubicBezTo>
                  <a:lnTo>
                    <a:pt x="9890" y="4971"/>
                  </a:lnTo>
                  <a:cubicBezTo>
                    <a:pt x="10024" y="5671"/>
                    <a:pt x="9857" y="6439"/>
                    <a:pt x="9390" y="7006"/>
                  </a:cubicBezTo>
                  <a:cubicBezTo>
                    <a:pt x="8989" y="7606"/>
                    <a:pt x="8289" y="7973"/>
                    <a:pt x="7555" y="8040"/>
                  </a:cubicBezTo>
                  <a:cubicBezTo>
                    <a:pt x="7478" y="8052"/>
                    <a:pt x="7400" y="8059"/>
                    <a:pt x="7320" y="8059"/>
                  </a:cubicBezTo>
                  <a:cubicBezTo>
                    <a:pt x="6778" y="8059"/>
                    <a:pt x="6208" y="7767"/>
                    <a:pt x="6121" y="7272"/>
                  </a:cubicBezTo>
                  <a:cubicBezTo>
                    <a:pt x="6054" y="6939"/>
                    <a:pt x="6221" y="6539"/>
                    <a:pt x="6488" y="6305"/>
                  </a:cubicBezTo>
                  <a:cubicBezTo>
                    <a:pt x="6721" y="6038"/>
                    <a:pt x="7055" y="5871"/>
                    <a:pt x="7355" y="5705"/>
                  </a:cubicBezTo>
                  <a:cubicBezTo>
                    <a:pt x="8389" y="5138"/>
                    <a:pt x="9456" y="4370"/>
                    <a:pt x="9990" y="3303"/>
                  </a:cubicBezTo>
                  <a:cubicBezTo>
                    <a:pt x="10491" y="2202"/>
                    <a:pt x="10357" y="701"/>
                    <a:pt x="9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06;p46">
              <a:extLst>
                <a:ext uri="{FF2B5EF4-FFF2-40B4-BE49-F238E27FC236}">
                  <a16:creationId xmlns:a16="http://schemas.microsoft.com/office/drawing/2014/main" id="{CCB8B484-2425-D282-A0A6-CB5FCF47615C}"/>
                </a:ext>
              </a:extLst>
            </p:cNvPr>
            <p:cNvSpPr/>
            <p:nvPr/>
          </p:nvSpPr>
          <p:spPr>
            <a:xfrm>
              <a:off x="5107975" y="4214950"/>
              <a:ext cx="923200" cy="804100"/>
            </a:xfrm>
            <a:custGeom>
              <a:avLst/>
              <a:gdLst/>
              <a:ahLst/>
              <a:cxnLst/>
              <a:rect l="l" t="t" r="r" b="b"/>
              <a:pathLst>
                <a:path w="36928" h="32164" extrusionOk="0">
                  <a:moveTo>
                    <a:pt x="18365" y="0"/>
                  </a:moveTo>
                  <a:cubicBezTo>
                    <a:pt x="16577" y="0"/>
                    <a:pt x="14799" y="144"/>
                    <a:pt x="13077" y="508"/>
                  </a:cubicBezTo>
                  <a:cubicBezTo>
                    <a:pt x="10041" y="1142"/>
                    <a:pt x="7173" y="2409"/>
                    <a:pt x="5205" y="4544"/>
                  </a:cubicBezTo>
                  <a:cubicBezTo>
                    <a:pt x="2069" y="7913"/>
                    <a:pt x="1769" y="12416"/>
                    <a:pt x="1502" y="16519"/>
                  </a:cubicBezTo>
                  <a:cubicBezTo>
                    <a:pt x="1102" y="21523"/>
                    <a:pt x="601" y="26560"/>
                    <a:pt x="1" y="31530"/>
                  </a:cubicBezTo>
                  <a:lnTo>
                    <a:pt x="34359" y="32164"/>
                  </a:lnTo>
                  <a:cubicBezTo>
                    <a:pt x="35126" y="25159"/>
                    <a:pt x="36927" y="17420"/>
                    <a:pt x="35960" y="10382"/>
                  </a:cubicBezTo>
                  <a:cubicBezTo>
                    <a:pt x="35626" y="7813"/>
                    <a:pt x="34526" y="5211"/>
                    <a:pt x="32357" y="3410"/>
                  </a:cubicBezTo>
                  <a:cubicBezTo>
                    <a:pt x="29722" y="1242"/>
                    <a:pt x="25919" y="541"/>
                    <a:pt x="22350" y="208"/>
                  </a:cubicBezTo>
                  <a:cubicBezTo>
                    <a:pt x="21028" y="80"/>
                    <a:pt x="19694" y="0"/>
                    <a:pt x="18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07;p46">
              <a:extLst>
                <a:ext uri="{FF2B5EF4-FFF2-40B4-BE49-F238E27FC236}">
                  <a16:creationId xmlns:a16="http://schemas.microsoft.com/office/drawing/2014/main" id="{7263D288-A3AD-F7A0-C844-E065BBB059C6}"/>
                </a:ext>
              </a:extLst>
            </p:cNvPr>
            <p:cNvSpPr/>
            <p:nvPr/>
          </p:nvSpPr>
          <p:spPr>
            <a:xfrm>
              <a:off x="5539950" y="4286850"/>
              <a:ext cx="57575" cy="599625"/>
            </a:xfrm>
            <a:custGeom>
              <a:avLst/>
              <a:gdLst/>
              <a:ahLst/>
              <a:cxnLst/>
              <a:rect l="l" t="t" r="r" b="b"/>
              <a:pathLst>
                <a:path w="2303" h="23985" extrusionOk="0">
                  <a:moveTo>
                    <a:pt x="1735" y="0"/>
                  </a:moveTo>
                  <a:cubicBezTo>
                    <a:pt x="902" y="501"/>
                    <a:pt x="768" y="1601"/>
                    <a:pt x="735" y="2535"/>
                  </a:cubicBezTo>
                  <a:cubicBezTo>
                    <a:pt x="468" y="9674"/>
                    <a:pt x="234" y="16846"/>
                    <a:pt x="1" y="23984"/>
                  </a:cubicBezTo>
                  <a:lnTo>
                    <a:pt x="1735" y="23717"/>
                  </a:lnTo>
                  <a:cubicBezTo>
                    <a:pt x="2303" y="15845"/>
                    <a:pt x="2303" y="7939"/>
                    <a:pt x="1735"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08;p46">
              <a:extLst>
                <a:ext uri="{FF2B5EF4-FFF2-40B4-BE49-F238E27FC236}">
                  <a16:creationId xmlns:a16="http://schemas.microsoft.com/office/drawing/2014/main" id="{1605B4A5-94F9-E9E9-662D-D9A841DCE9EE}"/>
                </a:ext>
              </a:extLst>
            </p:cNvPr>
            <p:cNvSpPr/>
            <p:nvPr/>
          </p:nvSpPr>
          <p:spPr>
            <a:xfrm>
              <a:off x="5551625" y="4423600"/>
              <a:ext cx="264400" cy="331100"/>
            </a:xfrm>
            <a:custGeom>
              <a:avLst/>
              <a:gdLst/>
              <a:ahLst/>
              <a:cxnLst/>
              <a:rect l="l" t="t" r="r" b="b"/>
              <a:pathLst>
                <a:path w="10576" h="13244" extrusionOk="0">
                  <a:moveTo>
                    <a:pt x="10575" y="1"/>
                  </a:moveTo>
                  <a:lnTo>
                    <a:pt x="10575" y="1"/>
                  </a:lnTo>
                  <a:cubicBezTo>
                    <a:pt x="10574" y="2"/>
                    <a:pt x="10574" y="2"/>
                    <a:pt x="10573" y="3"/>
                  </a:cubicBezTo>
                  <a:lnTo>
                    <a:pt x="10573" y="3"/>
                  </a:lnTo>
                  <a:cubicBezTo>
                    <a:pt x="10574" y="2"/>
                    <a:pt x="10575" y="2"/>
                    <a:pt x="10575" y="1"/>
                  </a:cubicBezTo>
                  <a:close/>
                  <a:moveTo>
                    <a:pt x="10573" y="3"/>
                  </a:moveTo>
                  <a:cubicBezTo>
                    <a:pt x="10546" y="18"/>
                    <a:pt x="10251" y="18"/>
                    <a:pt x="9937" y="18"/>
                  </a:cubicBezTo>
                  <a:cubicBezTo>
                    <a:pt x="9608" y="18"/>
                    <a:pt x="9258" y="18"/>
                    <a:pt x="9174" y="34"/>
                  </a:cubicBezTo>
                  <a:cubicBezTo>
                    <a:pt x="8841" y="68"/>
                    <a:pt x="8507" y="68"/>
                    <a:pt x="8173" y="101"/>
                  </a:cubicBezTo>
                  <a:cubicBezTo>
                    <a:pt x="7306" y="268"/>
                    <a:pt x="6439" y="668"/>
                    <a:pt x="5638" y="1068"/>
                  </a:cubicBezTo>
                  <a:cubicBezTo>
                    <a:pt x="4004" y="1835"/>
                    <a:pt x="2536" y="2970"/>
                    <a:pt x="1369" y="4337"/>
                  </a:cubicBezTo>
                  <a:cubicBezTo>
                    <a:pt x="435" y="5505"/>
                    <a:pt x="1" y="6872"/>
                    <a:pt x="768" y="8307"/>
                  </a:cubicBezTo>
                  <a:cubicBezTo>
                    <a:pt x="1268" y="9174"/>
                    <a:pt x="2036" y="9808"/>
                    <a:pt x="2836" y="10375"/>
                  </a:cubicBezTo>
                  <a:cubicBezTo>
                    <a:pt x="4804" y="11743"/>
                    <a:pt x="7039" y="12710"/>
                    <a:pt x="9374" y="13244"/>
                  </a:cubicBezTo>
                  <a:cubicBezTo>
                    <a:pt x="8307" y="11209"/>
                    <a:pt x="7473" y="9041"/>
                    <a:pt x="7606" y="6739"/>
                  </a:cubicBezTo>
                  <a:cubicBezTo>
                    <a:pt x="7706" y="4105"/>
                    <a:pt x="8873" y="1904"/>
                    <a:pt x="10573" y="3"/>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09;p46">
              <a:extLst>
                <a:ext uri="{FF2B5EF4-FFF2-40B4-BE49-F238E27FC236}">
                  <a16:creationId xmlns:a16="http://schemas.microsoft.com/office/drawing/2014/main" id="{453B70BE-7CE7-C842-802A-0FBD4600B2CB}"/>
                </a:ext>
              </a:extLst>
            </p:cNvPr>
            <p:cNvSpPr/>
            <p:nvPr/>
          </p:nvSpPr>
          <p:spPr>
            <a:xfrm>
              <a:off x="5683400" y="4418925"/>
              <a:ext cx="226025" cy="335125"/>
            </a:xfrm>
            <a:custGeom>
              <a:avLst/>
              <a:gdLst/>
              <a:ahLst/>
              <a:cxnLst/>
              <a:rect l="l" t="t" r="r" b="b"/>
              <a:pathLst>
                <a:path w="9041" h="13405" extrusionOk="0">
                  <a:moveTo>
                    <a:pt x="5077" y="0"/>
                  </a:moveTo>
                  <a:cubicBezTo>
                    <a:pt x="4336" y="0"/>
                    <a:pt x="3540" y="398"/>
                    <a:pt x="2769" y="1255"/>
                  </a:cubicBezTo>
                  <a:cubicBezTo>
                    <a:pt x="701" y="3657"/>
                    <a:pt x="0" y="7193"/>
                    <a:pt x="1034" y="10195"/>
                  </a:cubicBezTo>
                  <a:cubicBezTo>
                    <a:pt x="1580" y="11800"/>
                    <a:pt x="2929" y="13405"/>
                    <a:pt x="4575" y="13405"/>
                  </a:cubicBezTo>
                  <a:cubicBezTo>
                    <a:pt x="4640" y="13405"/>
                    <a:pt x="4705" y="13402"/>
                    <a:pt x="4770" y="13397"/>
                  </a:cubicBezTo>
                  <a:cubicBezTo>
                    <a:pt x="6438" y="13331"/>
                    <a:pt x="7606" y="11663"/>
                    <a:pt x="8173" y="10062"/>
                  </a:cubicBezTo>
                  <a:cubicBezTo>
                    <a:pt x="9040" y="7393"/>
                    <a:pt x="8773" y="4424"/>
                    <a:pt x="7572" y="1989"/>
                  </a:cubicBezTo>
                  <a:cubicBezTo>
                    <a:pt x="6962" y="711"/>
                    <a:pt x="6068" y="0"/>
                    <a:pt x="5077"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10;p46">
              <a:extLst>
                <a:ext uri="{FF2B5EF4-FFF2-40B4-BE49-F238E27FC236}">
                  <a16:creationId xmlns:a16="http://schemas.microsoft.com/office/drawing/2014/main" id="{E08686CF-F986-A817-37D0-7CDE1FA429BD}"/>
                </a:ext>
              </a:extLst>
            </p:cNvPr>
            <p:cNvSpPr/>
            <p:nvPr/>
          </p:nvSpPr>
          <p:spPr>
            <a:xfrm>
              <a:off x="5327300" y="4418600"/>
              <a:ext cx="265225" cy="331100"/>
            </a:xfrm>
            <a:custGeom>
              <a:avLst/>
              <a:gdLst/>
              <a:ahLst/>
              <a:cxnLst/>
              <a:rect l="l" t="t" r="r" b="b"/>
              <a:pathLst>
                <a:path w="10609" h="13244" extrusionOk="0">
                  <a:moveTo>
                    <a:pt x="1235" y="1"/>
                  </a:moveTo>
                  <a:cubicBezTo>
                    <a:pt x="2302" y="2035"/>
                    <a:pt x="3136" y="4204"/>
                    <a:pt x="3003" y="6505"/>
                  </a:cubicBezTo>
                  <a:cubicBezTo>
                    <a:pt x="2903" y="9106"/>
                    <a:pt x="1736" y="11340"/>
                    <a:pt x="3" y="13241"/>
                  </a:cubicBezTo>
                  <a:lnTo>
                    <a:pt x="3" y="13241"/>
                  </a:lnTo>
                  <a:cubicBezTo>
                    <a:pt x="30" y="13227"/>
                    <a:pt x="333" y="13227"/>
                    <a:pt x="655" y="13227"/>
                  </a:cubicBezTo>
                  <a:cubicBezTo>
                    <a:pt x="993" y="13227"/>
                    <a:pt x="1352" y="13227"/>
                    <a:pt x="1435" y="13210"/>
                  </a:cubicBezTo>
                  <a:cubicBezTo>
                    <a:pt x="1769" y="13177"/>
                    <a:pt x="2102" y="13177"/>
                    <a:pt x="2436" y="13110"/>
                  </a:cubicBezTo>
                  <a:cubicBezTo>
                    <a:pt x="3303" y="12943"/>
                    <a:pt x="4170" y="12576"/>
                    <a:pt x="4971" y="12176"/>
                  </a:cubicBezTo>
                  <a:cubicBezTo>
                    <a:pt x="6606" y="11409"/>
                    <a:pt x="8073" y="10275"/>
                    <a:pt x="9241" y="8907"/>
                  </a:cubicBezTo>
                  <a:cubicBezTo>
                    <a:pt x="10175" y="7740"/>
                    <a:pt x="10608" y="6372"/>
                    <a:pt x="9841" y="4938"/>
                  </a:cubicBezTo>
                  <a:cubicBezTo>
                    <a:pt x="9341" y="4070"/>
                    <a:pt x="8574" y="3436"/>
                    <a:pt x="7773" y="2869"/>
                  </a:cubicBezTo>
                  <a:cubicBezTo>
                    <a:pt x="5805" y="1502"/>
                    <a:pt x="3570" y="534"/>
                    <a:pt x="1235" y="1"/>
                  </a:cubicBezTo>
                  <a:close/>
                  <a:moveTo>
                    <a:pt x="3" y="13241"/>
                  </a:moveTo>
                  <a:cubicBezTo>
                    <a:pt x="2" y="13242"/>
                    <a:pt x="1" y="13243"/>
                    <a:pt x="1" y="13244"/>
                  </a:cubicBezTo>
                  <a:cubicBezTo>
                    <a:pt x="2" y="13243"/>
                    <a:pt x="2" y="13242"/>
                    <a:pt x="3" y="1324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11;p46">
              <a:extLst>
                <a:ext uri="{FF2B5EF4-FFF2-40B4-BE49-F238E27FC236}">
                  <a16:creationId xmlns:a16="http://schemas.microsoft.com/office/drawing/2014/main" id="{8B1C7E63-02C1-B6BF-4852-7A9A0AA91B57}"/>
                </a:ext>
              </a:extLst>
            </p:cNvPr>
            <p:cNvSpPr/>
            <p:nvPr/>
          </p:nvSpPr>
          <p:spPr>
            <a:xfrm>
              <a:off x="5235575" y="4419250"/>
              <a:ext cx="225175" cy="335150"/>
            </a:xfrm>
            <a:custGeom>
              <a:avLst/>
              <a:gdLst/>
              <a:ahLst/>
              <a:cxnLst/>
              <a:rect l="l" t="t" r="r" b="b"/>
              <a:pathLst>
                <a:path w="9007" h="13406" extrusionOk="0">
                  <a:moveTo>
                    <a:pt x="4432" y="1"/>
                  </a:moveTo>
                  <a:cubicBezTo>
                    <a:pt x="4367" y="1"/>
                    <a:pt x="4302" y="3"/>
                    <a:pt x="4237" y="8"/>
                  </a:cubicBezTo>
                  <a:cubicBezTo>
                    <a:pt x="2569" y="75"/>
                    <a:pt x="1402" y="1743"/>
                    <a:pt x="834" y="3344"/>
                  </a:cubicBezTo>
                  <a:cubicBezTo>
                    <a:pt x="1" y="6012"/>
                    <a:pt x="267" y="8981"/>
                    <a:pt x="1435" y="11416"/>
                  </a:cubicBezTo>
                  <a:cubicBezTo>
                    <a:pt x="2045" y="12694"/>
                    <a:pt x="2940" y="13405"/>
                    <a:pt x="3930" y="13405"/>
                  </a:cubicBezTo>
                  <a:cubicBezTo>
                    <a:pt x="4672" y="13405"/>
                    <a:pt x="5467" y="13007"/>
                    <a:pt x="6238" y="12150"/>
                  </a:cubicBezTo>
                  <a:cubicBezTo>
                    <a:pt x="8306" y="9748"/>
                    <a:pt x="9007" y="6213"/>
                    <a:pt x="7973" y="3210"/>
                  </a:cubicBezTo>
                  <a:cubicBezTo>
                    <a:pt x="7427" y="1605"/>
                    <a:pt x="6079" y="1"/>
                    <a:pt x="4432"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12;p46">
              <a:extLst>
                <a:ext uri="{FF2B5EF4-FFF2-40B4-BE49-F238E27FC236}">
                  <a16:creationId xmlns:a16="http://schemas.microsoft.com/office/drawing/2014/main" id="{CFD79CD4-0913-FB2F-A499-4991D6327AA5}"/>
                </a:ext>
              </a:extLst>
            </p:cNvPr>
            <p:cNvSpPr/>
            <p:nvPr/>
          </p:nvSpPr>
          <p:spPr>
            <a:xfrm>
              <a:off x="4942025" y="4868925"/>
              <a:ext cx="1258425" cy="215175"/>
            </a:xfrm>
            <a:custGeom>
              <a:avLst/>
              <a:gdLst/>
              <a:ahLst/>
              <a:cxnLst/>
              <a:rect l="l" t="t" r="r" b="b"/>
              <a:pathLst>
                <a:path w="50337" h="8607" extrusionOk="0">
                  <a:moveTo>
                    <a:pt x="2703" y="1"/>
                  </a:moveTo>
                  <a:lnTo>
                    <a:pt x="1" y="8607"/>
                  </a:lnTo>
                  <a:lnTo>
                    <a:pt x="50337" y="8607"/>
                  </a:lnTo>
                  <a:lnTo>
                    <a:pt x="480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13;p46">
              <a:extLst>
                <a:ext uri="{FF2B5EF4-FFF2-40B4-BE49-F238E27FC236}">
                  <a16:creationId xmlns:a16="http://schemas.microsoft.com/office/drawing/2014/main" id="{E35DDC6E-9E3A-8C2F-740E-F6CA0DC220C4}"/>
                </a:ext>
              </a:extLst>
            </p:cNvPr>
            <p:cNvSpPr/>
            <p:nvPr/>
          </p:nvSpPr>
          <p:spPr>
            <a:xfrm>
              <a:off x="4967050" y="4943975"/>
              <a:ext cx="1215050" cy="75075"/>
            </a:xfrm>
            <a:custGeom>
              <a:avLst/>
              <a:gdLst/>
              <a:ahLst/>
              <a:cxnLst/>
              <a:rect l="l" t="t" r="r" b="b"/>
              <a:pathLst>
                <a:path w="48602" h="3003" extrusionOk="0">
                  <a:moveTo>
                    <a:pt x="734" y="1"/>
                  </a:moveTo>
                  <a:lnTo>
                    <a:pt x="1" y="2436"/>
                  </a:lnTo>
                  <a:lnTo>
                    <a:pt x="48602" y="3003"/>
                  </a:lnTo>
                  <a:lnTo>
                    <a:pt x="48002" y="668"/>
                  </a:lnTo>
                  <a:lnTo>
                    <a:pt x="734"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14;p46">
              <a:extLst>
                <a:ext uri="{FF2B5EF4-FFF2-40B4-BE49-F238E27FC236}">
                  <a16:creationId xmlns:a16="http://schemas.microsoft.com/office/drawing/2014/main" id="{A0FF5E78-C08B-B831-EF4A-D0F954B2E1FE}"/>
                </a:ext>
              </a:extLst>
            </p:cNvPr>
            <p:cNvSpPr/>
            <p:nvPr/>
          </p:nvSpPr>
          <p:spPr>
            <a:xfrm>
              <a:off x="5206400" y="2166875"/>
              <a:ext cx="458525" cy="1947075"/>
            </a:xfrm>
            <a:custGeom>
              <a:avLst/>
              <a:gdLst/>
              <a:ahLst/>
              <a:cxnLst/>
              <a:rect l="l" t="t" r="r" b="b"/>
              <a:pathLst>
                <a:path w="18341" h="77883" extrusionOk="0">
                  <a:moveTo>
                    <a:pt x="15917" y="0"/>
                  </a:moveTo>
                  <a:cubicBezTo>
                    <a:pt x="15894" y="0"/>
                    <a:pt x="15869" y="2"/>
                    <a:pt x="15845" y="5"/>
                  </a:cubicBezTo>
                  <a:cubicBezTo>
                    <a:pt x="14577" y="172"/>
                    <a:pt x="13743" y="3408"/>
                    <a:pt x="13343" y="4408"/>
                  </a:cubicBezTo>
                  <a:cubicBezTo>
                    <a:pt x="11442" y="9779"/>
                    <a:pt x="10508" y="15683"/>
                    <a:pt x="9307" y="21254"/>
                  </a:cubicBezTo>
                  <a:cubicBezTo>
                    <a:pt x="7972" y="27458"/>
                    <a:pt x="6738" y="33729"/>
                    <a:pt x="5604" y="39967"/>
                  </a:cubicBezTo>
                  <a:cubicBezTo>
                    <a:pt x="3769" y="50275"/>
                    <a:pt x="2135" y="60615"/>
                    <a:pt x="801" y="70989"/>
                  </a:cubicBezTo>
                  <a:cubicBezTo>
                    <a:pt x="500" y="73091"/>
                    <a:pt x="267" y="75159"/>
                    <a:pt x="0" y="77261"/>
                  </a:cubicBezTo>
                  <a:cubicBezTo>
                    <a:pt x="0" y="77261"/>
                    <a:pt x="3903" y="77627"/>
                    <a:pt x="4236" y="77661"/>
                  </a:cubicBezTo>
                  <a:cubicBezTo>
                    <a:pt x="5005" y="77741"/>
                    <a:pt x="5551" y="77883"/>
                    <a:pt x="5966" y="77883"/>
                  </a:cubicBezTo>
                  <a:cubicBezTo>
                    <a:pt x="6416" y="77883"/>
                    <a:pt x="6712" y="77717"/>
                    <a:pt x="6972" y="77127"/>
                  </a:cubicBezTo>
                  <a:cubicBezTo>
                    <a:pt x="7439" y="76126"/>
                    <a:pt x="7138" y="73825"/>
                    <a:pt x="7272" y="72657"/>
                  </a:cubicBezTo>
                  <a:lnTo>
                    <a:pt x="7772" y="67420"/>
                  </a:lnTo>
                  <a:cubicBezTo>
                    <a:pt x="8439" y="60749"/>
                    <a:pt x="9173" y="54011"/>
                    <a:pt x="10074" y="47406"/>
                  </a:cubicBezTo>
                  <a:cubicBezTo>
                    <a:pt x="11308" y="37565"/>
                    <a:pt x="12776" y="27725"/>
                    <a:pt x="14444" y="17918"/>
                  </a:cubicBezTo>
                  <a:cubicBezTo>
                    <a:pt x="14642" y="16795"/>
                    <a:pt x="18341" y="0"/>
                    <a:pt x="15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15;p46">
              <a:extLst>
                <a:ext uri="{FF2B5EF4-FFF2-40B4-BE49-F238E27FC236}">
                  <a16:creationId xmlns:a16="http://schemas.microsoft.com/office/drawing/2014/main" id="{EFA0BC99-A90B-A064-5279-573D7CCC8BF2}"/>
                </a:ext>
              </a:extLst>
            </p:cNvPr>
            <p:cNvSpPr/>
            <p:nvPr/>
          </p:nvSpPr>
          <p:spPr>
            <a:xfrm>
              <a:off x="5199725" y="3505450"/>
              <a:ext cx="240200" cy="625550"/>
            </a:xfrm>
            <a:custGeom>
              <a:avLst/>
              <a:gdLst/>
              <a:ahLst/>
              <a:cxnLst/>
              <a:rect l="l" t="t" r="r" b="b"/>
              <a:pathLst>
                <a:path w="9608" h="25022" extrusionOk="0">
                  <a:moveTo>
                    <a:pt x="9607" y="1"/>
                  </a:moveTo>
                  <a:cubicBezTo>
                    <a:pt x="8173" y="1869"/>
                    <a:pt x="6738" y="3770"/>
                    <a:pt x="5271" y="5705"/>
                  </a:cubicBezTo>
                  <a:cubicBezTo>
                    <a:pt x="4370" y="6872"/>
                    <a:pt x="3436" y="8073"/>
                    <a:pt x="2735" y="9374"/>
                  </a:cubicBezTo>
                  <a:cubicBezTo>
                    <a:pt x="2669" y="9574"/>
                    <a:pt x="2535" y="9741"/>
                    <a:pt x="2435" y="9941"/>
                  </a:cubicBezTo>
                  <a:cubicBezTo>
                    <a:pt x="434" y="13911"/>
                    <a:pt x="200" y="18581"/>
                    <a:pt x="0" y="23084"/>
                  </a:cubicBezTo>
                  <a:cubicBezTo>
                    <a:pt x="1334" y="23684"/>
                    <a:pt x="2402" y="24018"/>
                    <a:pt x="3736" y="24285"/>
                  </a:cubicBezTo>
                  <a:cubicBezTo>
                    <a:pt x="4357" y="24459"/>
                    <a:pt x="5071" y="25021"/>
                    <a:pt x="5726" y="25021"/>
                  </a:cubicBezTo>
                  <a:cubicBezTo>
                    <a:pt x="5950" y="25021"/>
                    <a:pt x="6167" y="24955"/>
                    <a:pt x="6371" y="24785"/>
                  </a:cubicBezTo>
                  <a:cubicBezTo>
                    <a:pt x="6938" y="24285"/>
                    <a:pt x="7072" y="23451"/>
                    <a:pt x="7172" y="22683"/>
                  </a:cubicBezTo>
                  <a:cubicBezTo>
                    <a:pt x="7906" y="15078"/>
                    <a:pt x="8606" y="7573"/>
                    <a:pt x="9607"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16;p46">
              <a:extLst>
                <a:ext uri="{FF2B5EF4-FFF2-40B4-BE49-F238E27FC236}">
                  <a16:creationId xmlns:a16="http://schemas.microsoft.com/office/drawing/2014/main" id="{C58B7768-ED1A-B550-9A10-55A332246447}"/>
                </a:ext>
              </a:extLst>
            </p:cNvPr>
            <p:cNvSpPr/>
            <p:nvPr/>
          </p:nvSpPr>
          <p:spPr>
            <a:xfrm>
              <a:off x="5338150" y="2761575"/>
              <a:ext cx="212675" cy="440350"/>
            </a:xfrm>
            <a:custGeom>
              <a:avLst/>
              <a:gdLst/>
              <a:ahLst/>
              <a:cxnLst/>
              <a:rect l="l" t="t" r="r" b="b"/>
              <a:pathLst>
                <a:path w="8507" h="17614" extrusionOk="0">
                  <a:moveTo>
                    <a:pt x="8507" y="1"/>
                  </a:moveTo>
                  <a:lnTo>
                    <a:pt x="8507" y="1"/>
                  </a:lnTo>
                  <a:cubicBezTo>
                    <a:pt x="6705" y="1769"/>
                    <a:pt x="4704" y="3637"/>
                    <a:pt x="2569" y="4938"/>
                  </a:cubicBezTo>
                  <a:cubicBezTo>
                    <a:pt x="1802" y="9274"/>
                    <a:pt x="1068" y="13344"/>
                    <a:pt x="0" y="17614"/>
                  </a:cubicBezTo>
                  <a:cubicBezTo>
                    <a:pt x="1902" y="16479"/>
                    <a:pt x="3970" y="15512"/>
                    <a:pt x="6005" y="14678"/>
                  </a:cubicBezTo>
                  <a:cubicBezTo>
                    <a:pt x="6705" y="9641"/>
                    <a:pt x="7372" y="4938"/>
                    <a:pt x="8507"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17;p46">
              <a:extLst>
                <a:ext uri="{FF2B5EF4-FFF2-40B4-BE49-F238E27FC236}">
                  <a16:creationId xmlns:a16="http://schemas.microsoft.com/office/drawing/2014/main" id="{AB401CFA-30B0-9FFF-FF33-C8F4D405CF71}"/>
                </a:ext>
              </a:extLst>
            </p:cNvPr>
            <p:cNvSpPr/>
            <p:nvPr/>
          </p:nvSpPr>
          <p:spPr>
            <a:xfrm>
              <a:off x="5067125" y="2004375"/>
              <a:ext cx="261875" cy="612975"/>
            </a:xfrm>
            <a:custGeom>
              <a:avLst/>
              <a:gdLst/>
              <a:ahLst/>
              <a:cxnLst/>
              <a:rect l="l" t="t" r="r" b="b"/>
              <a:pathLst>
                <a:path w="10475" h="24519" extrusionOk="0">
                  <a:moveTo>
                    <a:pt x="6805" y="1"/>
                  </a:moveTo>
                  <a:lnTo>
                    <a:pt x="6805" y="1"/>
                  </a:lnTo>
                  <a:cubicBezTo>
                    <a:pt x="4470" y="3570"/>
                    <a:pt x="2702" y="7573"/>
                    <a:pt x="1702" y="11742"/>
                  </a:cubicBezTo>
                  <a:cubicBezTo>
                    <a:pt x="734" y="15712"/>
                    <a:pt x="0" y="20449"/>
                    <a:pt x="801" y="24518"/>
                  </a:cubicBezTo>
                  <a:cubicBezTo>
                    <a:pt x="701" y="23951"/>
                    <a:pt x="3036" y="23317"/>
                    <a:pt x="5471" y="22850"/>
                  </a:cubicBezTo>
                  <a:cubicBezTo>
                    <a:pt x="5171" y="16512"/>
                    <a:pt x="6972" y="10041"/>
                    <a:pt x="10475" y="4737"/>
                  </a:cubicBezTo>
                  <a:cubicBezTo>
                    <a:pt x="10074" y="4404"/>
                    <a:pt x="9707" y="4037"/>
                    <a:pt x="9374" y="3703"/>
                  </a:cubicBezTo>
                  <a:cubicBezTo>
                    <a:pt x="8873" y="3203"/>
                    <a:pt x="6372" y="701"/>
                    <a:pt x="6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18;p46">
              <a:extLst>
                <a:ext uri="{FF2B5EF4-FFF2-40B4-BE49-F238E27FC236}">
                  <a16:creationId xmlns:a16="http://schemas.microsoft.com/office/drawing/2014/main" id="{9E97414B-4E4A-9ACE-35E3-5A12DFB6571B}"/>
                </a:ext>
              </a:extLst>
            </p:cNvPr>
            <p:cNvSpPr/>
            <p:nvPr/>
          </p:nvSpPr>
          <p:spPr>
            <a:xfrm>
              <a:off x="5138850" y="2093600"/>
              <a:ext cx="117600" cy="386975"/>
            </a:xfrm>
            <a:custGeom>
              <a:avLst/>
              <a:gdLst/>
              <a:ahLst/>
              <a:cxnLst/>
              <a:rect l="l" t="t" r="r" b="b"/>
              <a:pathLst>
                <a:path w="4704" h="15479" extrusionOk="0">
                  <a:moveTo>
                    <a:pt x="1968" y="1"/>
                  </a:moveTo>
                  <a:lnTo>
                    <a:pt x="1968" y="1"/>
                  </a:lnTo>
                  <a:cubicBezTo>
                    <a:pt x="1935" y="101"/>
                    <a:pt x="1868" y="134"/>
                    <a:pt x="1835" y="201"/>
                  </a:cubicBezTo>
                  <a:cubicBezTo>
                    <a:pt x="1468" y="1002"/>
                    <a:pt x="1101" y="1835"/>
                    <a:pt x="767" y="2669"/>
                  </a:cubicBezTo>
                  <a:cubicBezTo>
                    <a:pt x="434" y="3470"/>
                    <a:pt x="100" y="4170"/>
                    <a:pt x="33" y="5038"/>
                  </a:cubicBezTo>
                  <a:cubicBezTo>
                    <a:pt x="0" y="5705"/>
                    <a:pt x="200" y="6339"/>
                    <a:pt x="367" y="7006"/>
                  </a:cubicBezTo>
                  <a:cubicBezTo>
                    <a:pt x="1167" y="9804"/>
                    <a:pt x="1999" y="12635"/>
                    <a:pt x="2832" y="15467"/>
                  </a:cubicBezTo>
                  <a:lnTo>
                    <a:pt x="2832" y="15467"/>
                  </a:lnTo>
                  <a:cubicBezTo>
                    <a:pt x="2778" y="15256"/>
                    <a:pt x="3004" y="14674"/>
                    <a:pt x="3102" y="14478"/>
                  </a:cubicBezTo>
                  <a:lnTo>
                    <a:pt x="3336" y="13477"/>
                  </a:lnTo>
                  <a:cubicBezTo>
                    <a:pt x="3503" y="12810"/>
                    <a:pt x="3603" y="12043"/>
                    <a:pt x="3836" y="11376"/>
                  </a:cubicBezTo>
                  <a:cubicBezTo>
                    <a:pt x="4170" y="10375"/>
                    <a:pt x="4703" y="9107"/>
                    <a:pt x="4537" y="8040"/>
                  </a:cubicBezTo>
                  <a:cubicBezTo>
                    <a:pt x="4470" y="7640"/>
                    <a:pt x="4303" y="7306"/>
                    <a:pt x="4136" y="6939"/>
                  </a:cubicBezTo>
                  <a:cubicBezTo>
                    <a:pt x="3803" y="6272"/>
                    <a:pt x="3503" y="5638"/>
                    <a:pt x="3202" y="4971"/>
                  </a:cubicBezTo>
                  <a:cubicBezTo>
                    <a:pt x="2835" y="4170"/>
                    <a:pt x="2535" y="3337"/>
                    <a:pt x="2302" y="2503"/>
                  </a:cubicBezTo>
                  <a:cubicBezTo>
                    <a:pt x="2102" y="1669"/>
                    <a:pt x="1868" y="868"/>
                    <a:pt x="1968" y="1"/>
                  </a:cubicBezTo>
                  <a:close/>
                  <a:moveTo>
                    <a:pt x="2832" y="15467"/>
                  </a:moveTo>
                  <a:cubicBezTo>
                    <a:pt x="2833" y="15471"/>
                    <a:pt x="2834" y="15475"/>
                    <a:pt x="2835" y="15479"/>
                  </a:cubicBezTo>
                  <a:cubicBezTo>
                    <a:pt x="2834" y="15475"/>
                    <a:pt x="2833" y="15471"/>
                    <a:pt x="2832" y="154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19;p46">
              <a:extLst>
                <a:ext uri="{FF2B5EF4-FFF2-40B4-BE49-F238E27FC236}">
                  <a16:creationId xmlns:a16="http://schemas.microsoft.com/office/drawing/2014/main" id="{F3A18433-D693-5DC9-36F8-0BF2BDD5C263}"/>
                </a:ext>
              </a:extLst>
            </p:cNvPr>
            <p:cNvSpPr/>
            <p:nvPr/>
          </p:nvSpPr>
          <p:spPr>
            <a:xfrm>
              <a:off x="5196375" y="2122800"/>
              <a:ext cx="637975" cy="573125"/>
            </a:xfrm>
            <a:custGeom>
              <a:avLst/>
              <a:gdLst/>
              <a:ahLst/>
              <a:cxnLst/>
              <a:rect l="l" t="t" r="r" b="b"/>
              <a:pathLst>
                <a:path w="25519" h="22925" extrusionOk="0">
                  <a:moveTo>
                    <a:pt x="5338" y="0"/>
                  </a:moveTo>
                  <a:cubicBezTo>
                    <a:pt x="1802" y="5304"/>
                    <a:pt x="1" y="11775"/>
                    <a:pt x="268" y="18113"/>
                  </a:cubicBezTo>
                  <a:cubicBezTo>
                    <a:pt x="2536" y="17646"/>
                    <a:pt x="4871" y="17313"/>
                    <a:pt x="5338" y="17279"/>
                  </a:cubicBezTo>
                  <a:cubicBezTo>
                    <a:pt x="5948" y="17230"/>
                    <a:pt x="6559" y="17206"/>
                    <a:pt x="7170" y="17206"/>
                  </a:cubicBezTo>
                  <a:cubicBezTo>
                    <a:pt x="9437" y="17206"/>
                    <a:pt x="11711" y="17535"/>
                    <a:pt x="13944" y="18113"/>
                  </a:cubicBezTo>
                  <a:cubicBezTo>
                    <a:pt x="15412" y="18480"/>
                    <a:pt x="17046" y="18880"/>
                    <a:pt x="18381" y="19614"/>
                  </a:cubicBezTo>
                  <a:cubicBezTo>
                    <a:pt x="19715" y="20348"/>
                    <a:pt x="20982" y="21382"/>
                    <a:pt x="22217" y="22316"/>
                  </a:cubicBezTo>
                  <a:cubicBezTo>
                    <a:pt x="22632" y="22621"/>
                    <a:pt x="23138" y="22925"/>
                    <a:pt x="23641" y="22925"/>
                  </a:cubicBezTo>
                  <a:cubicBezTo>
                    <a:pt x="23745" y="22925"/>
                    <a:pt x="23849" y="22912"/>
                    <a:pt x="23951" y="22883"/>
                  </a:cubicBezTo>
                  <a:cubicBezTo>
                    <a:pt x="24418" y="22783"/>
                    <a:pt x="24752" y="22316"/>
                    <a:pt x="24885" y="21816"/>
                  </a:cubicBezTo>
                  <a:cubicBezTo>
                    <a:pt x="25019" y="21316"/>
                    <a:pt x="24952" y="20815"/>
                    <a:pt x="24919" y="20348"/>
                  </a:cubicBezTo>
                  <a:cubicBezTo>
                    <a:pt x="24752" y="17713"/>
                    <a:pt x="24919" y="15111"/>
                    <a:pt x="25386" y="12476"/>
                  </a:cubicBezTo>
                  <a:cubicBezTo>
                    <a:pt x="25419" y="12009"/>
                    <a:pt x="25519" y="11509"/>
                    <a:pt x="25486" y="11042"/>
                  </a:cubicBezTo>
                  <a:cubicBezTo>
                    <a:pt x="25419" y="10708"/>
                    <a:pt x="25352" y="10441"/>
                    <a:pt x="25152" y="10174"/>
                  </a:cubicBezTo>
                  <a:cubicBezTo>
                    <a:pt x="24785" y="9774"/>
                    <a:pt x="24318" y="9607"/>
                    <a:pt x="23851" y="9440"/>
                  </a:cubicBezTo>
                  <a:cubicBezTo>
                    <a:pt x="17346" y="7205"/>
                    <a:pt x="10508" y="4704"/>
                    <a:pt x="5338" y="0"/>
                  </a:cubicBezTo>
                  <a:close/>
                </a:path>
              </a:pathLst>
            </a:custGeom>
            <a:solidFill>
              <a:srgbClr val="ED1C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20;p46">
              <a:extLst>
                <a:ext uri="{FF2B5EF4-FFF2-40B4-BE49-F238E27FC236}">
                  <a16:creationId xmlns:a16="http://schemas.microsoft.com/office/drawing/2014/main" id="{E70C9271-E3E2-1C3F-72C5-2B28B6269956}"/>
                </a:ext>
              </a:extLst>
            </p:cNvPr>
            <p:cNvSpPr/>
            <p:nvPr/>
          </p:nvSpPr>
          <p:spPr>
            <a:xfrm>
              <a:off x="5671725" y="2315425"/>
              <a:ext cx="161800" cy="366125"/>
            </a:xfrm>
            <a:custGeom>
              <a:avLst/>
              <a:gdLst/>
              <a:ahLst/>
              <a:cxnLst/>
              <a:rect l="l" t="t" r="r" b="b"/>
              <a:pathLst>
                <a:path w="6472" h="14645" extrusionOk="0">
                  <a:moveTo>
                    <a:pt x="0" y="1"/>
                  </a:moveTo>
                  <a:lnTo>
                    <a:pt x="0" y="1"/>
                  </a:lnTo>
                  <a:cubicBezTo>
                    <a:pt x="567" y="901"/>
                    <a:pt x="1401" y="1635"/>
                    <a:pt x="2035" y="2503"/>
                  </a:cubicBezTo>
                  <a:cubicBezTo>
                    <a:pt x="2669" y="3337"/>
                    <a:pt x="3136" y="4304"/>
                    <a:pt x="3369" y="5338"/>
                  </a:cubicBezTo>
                  <a:cubicBezTo>
                    <a:pt x="3736" y="6972"/>
                    <a:pt x="3836" y="8740"/>
                    <a:pt x="3836" y="10342"/>
                  </a:cubicBezTo>
                  <a:cubicBezTo>
                    <a:pt x="3836" y="11843"/>
                    <a:pt x="4637" y="13477"/>
                    <a:pt x="5571" y="14645"/>
                  </a:cubicBezTo>
                  <a:cubicBezTo>
                    <a:pt x="6005" y="13277"/>
                    <a:pt x="5804" y="11809"/>
                    <a:pt x="5804" y="10442"/>
                  </a:cubicBezTo>
                  <a:cubicBezTo>
                    <a:pt x="5838" y="8840"/>
                    <a:pt x="5971" y="7273"/>
                    <a:pt x="6238" y="5738"/>
                  </a:cubicBezTo>
                  <a:cubicBezTo>
                    <a:pt x="6372" y="5138"/>
                    <a:pt x="6372" y="4604"/>
                    <a:pt x="6405" y="3970"/>
                  </a:cubicBezTo>
                  <a:cubicBezTo>
                    <a:pt x="6472" y="3437"/>
                    <a:pt x="6405" y="2803"/>
                    <a:pt x="6038" y="2403"/>
                  </a:cubicBezTo>
                  <a:cubicBezTo>
                    <a:pt x="5738" y="2069"/>
                    <a:pt x="5304" y="1902"/>
                    <a:pt x="4870" y="1735"/>
                  </a:cubicBezTo>
                  <a:cubicBezTo>
                    <a:pt x="3236" y="1135"/>
                    <a:pt x="1635" y="601"/>
                    <a:pt x="0" y="1"/>
                  </a:cubicBezTo>
                  <a:close/>
                </a:path>
              </a:pathLst>
            </a:custGeom>
            <a:solidFill>
              <a:srgbClr val="B215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21;p46">
              <a:extLst>
                <a:ext uri="{FF2B5EF4-FFF2-40B4-BE49-F238E27FC236}">
                  <a16:creationId xmlns:a16="http://schemas.microsoft.com/office/drawing/2014/main" id="{F7357D04-16D2-D443-D884-3DE03CE68448}"/>
                </a:ext>
              </a:extLst>
            </p:cNvPr>
            <p:cNvSpPr/>
            <p:nvPr/>
          </p:nvSpPr>
          <p:spPr>
            <a:xfrm>
              <a:off x="2660400" y="1192975"/>
              <a:ext cx="155150" cy="838100"/>
            </a:xfrm>
            <a:custGeom>
              <a:avLst/>
              <a:gdLst/>
              <a:ahLst/>
              <a:cxnLst/>
              <a:rect l="l" t="t" r="r" b="b"/>
              <a:pathLst>
                <a:path w="6206" h="33524" fill="none" extrusionOk="0">
                  <a:moveTo>
                    <a:pt x="1" y="0"/>
                  </a:moveTo>
                  <a:cubicBezTo>
                    <a:pt x="2035" y="634"/>
                    <a:pt x="2903" y="2969"/>
                    <a:pt x="3436" y="5037"/>
                  </a:cubicBezTo>
                  <a:cubicBezTo>
                    <a:pt x="5771" y="14310"/>
                    <a:pt x="6205" y="24084"/>
                    <a:pt x="4604" y="33524"/>
                  </a:cubicBezTo>
                </a:path>
              </a:pathLst>
            </a:custGeom>
            <a:solidFill>
              <a:schemeClr val="accent4"/>
            </a:solidFill>
            <a:ln w="417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122;p46">
              <a:extLst>
                <a:ext uri="{FF2B5EF4-FFF2-40B4-BE49-F238E27FC236}">
                  <a16:creationId xmlns:a16="http://schemas.microsoft.com/office/drawing/2014/main" id="{9B81010E-5C08-0316-585F-27EE0F5A36FE}"/>
                </a:ext>
              </a:extLst>
            </p:cNvPr>
            <p:cNvSpPr/>
            <p:nvPr/>
          </p:nvSpPr>
          <p:spPr>
            <a:xfrm>
              <a:off x="1697225" y="1975200"/>
              <a:ext cx="1160850" cy="799200"/>
            </a:xfrm>
            <a:custGeom>
              <a:avLst/>
              <a:gdLst/>
              <a:ahLst/>
              <a:cxnLst/>
              <a:rect l="l" t="t" r="r" b="b"/>
              <a:pathLst>
                <a:path w="46434" h="31968" extrusionOk="0">
                  <a:moveTo>
                    <a:pt x="1168" y="0"/>
                  </a:moveTo>
                  <a:cubicBezTo>
                    <a:pt x="767" y="9540"/>
                    <a:pt x="0" y="19214"/>
                    <a:pt x="1034" y="28687"/>
                  </a:cubicBezTo>
                  <a:cubicBezTo>
                    <a:pt x="9450" y="30806"/>
                    <a:pt x="18685" y="31967"/>
                    <a:pt x="27796" y="31967"/>
                  </a:cubicBezTo>
                  <a:cubicBezTo>
                    <a:pt x="34177" y="31967"/>
                    <a:pt x="40498" y="31397"/>
                    <a:pt x="46433" y="30188"/>
                  </a:cubicBezTo>
                  <a:cubicBezTo>
                    <a:pt x="45966" y="20281"/>
                    <a:pt x="45433" y="10574"/>
                    <a:pt x="44966" y="701"/>
                  </a:cubicBezTo>
                  <a:cubicBezTo>
                    <a:pt x="39898" y="875"/>
                    <a:pt x="34805" y="964"/>
                    <a:pt x="29707" y="964"/>
                  </a:cubicBezTo>
                  <a:cubicBezTo>
                    <a:pt x="20175" y="964"/>
                    <a:pt x="10622" y="652"/>
                    <a:pt x="1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123;p46">
              <a:extLst>
                <a:ext uri="{FF2B5EF4-FFF2-40B4-BE49-F238E27FC236}">
                  <a16:creationId xmlns:a16="http://schemas.microsoft.com/office/drawing/2014/main" id="{06CA4E25-E788-ED90-8E49-D7A6E5969EC6}"/>
                </a:ext>
              </a:extLst>
            </p:cNvPr>
            <p:cNvSpPr/>
            <p:nvPr/>
          </p:nvSpPr>
          <p:spPr>
            <a:xfrm>
              <a:off x="1776450" y="2047750"/>
              <a:ext cx="228500" cy="653825"/>
            </a:xfrm>
            <a:custGeom>
              <a:avLst/>
              <a:gdLst/>
              <a:ahLst/>
              <a:cxnLst/>
              <a:rect l="l" t="t" r="r" b="b"/>
              <a:pathLst>
                <a:path w="9140" h="26153" extrusionOk="0">
                  <a:moveTo>
                    <a:pt x="701" y="0"/>
                  </a:moveTo>
                  <a:cubicBezTo>
                    <a:pt x="334" y="4203"/>
                    <a:pt x="67" y="8773"/>
                    <a:pt x="33" y="13543"/>
                  </a:cubicBezTo>
                  <a:cubicBezTo>
                    <a:pt x="0" y="17313"/>
                    <a:pt x="67" y="20882"/>
                    <a:pt x="234" y="24318"/>
                  </a:cubicBezTo>
                  <a:cubicBezTo>
                    <a:pt x="3202" y="24951"/>
                    <a:pt x="6171" y="25518"/>
                    <a:pt x="9140" y="26152"/>
                  </a:cubicBezTo>
                  <a:cubicBezTo>
                    <a:pt x="8940" y="22783"/>
                    <a:pt x="8806" y="19281"/>
                    <a:pt x="8773" y="15645"/>
                  </a:cubicBezTo>
                  <a:cubicBezTo>
                    <a:pt x="8740" y="10374"/>
                    <a:pt x="8873" y="5437"/>
                    <a:pt x="9140" y="767"/>
                  </a:cubicBezTo>
                  <a:cubicBezTo>
                    <a:pt x="6271" y="467"/>
                    <a:pt x="3469" y="267"/>
                    <a:pt x="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24;p46">
              <a:extLst>
                <a:ext uri="{FF2B5EF4-FFF2-40B4-BE49-F238E27FC236}">
                  <a16:creationId xmlns:a16="http://schemas.microsoft.com/office/drawing/2014/main" id="{802AEDE9-BACE-8819-01D4-B078445B0CD3}"/>
                </a:ext>
              </a:extLst>
            </p:cNvPr>
            <p:cNvSpPr/>
            <p:nvPr/>
          </p:nvSpPr>
          <p:spPr>
            <a:xfrm>
              <a:off x="1902375" y="2463050"/>
              <a:ext cx="83400" cy="52550"/>
            </a:xfrm>
            <a:custGeom>
              <a:avLst/>
              <a:gdLst/>
              <a:ahLst/>
              <a:cxnLst/>
              <a:rect l="l" t="t" r="r" b="b"/>
              <a:pathLst>
                <a:path w="3336" h="2102" extrusionOk="0">
                  <a:moveTo>
                    <a:pt x="300" y="0"/>
                  </a:moveTo>
                  <a:lnTo>
                    <a:pt x="0" y="1768"/>
                  </a:lnTo>
                  <a:lnTo>
                    <a:pt x="3336" y="2102"/>
                  </a:lnTo>
                  <a:lnTo>
                    <a:pt x="3336" y="67"/>
                  </a:lnTo>
                  <a:lnTo>
                    <a:pt x="3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25;p46">
              <a:extLst>
                <a:ext uri="{FF2B5EF4-FFF2-40B4-BE49-F238E27FC236}">
                  <a16:creationId xmlns:a16="http://schemas.microsoft.com/office/drawing/2014/main" id="{E1B00C48-7254-0781-2173-2A833304FEDF}"/>
                </a:ext>
              </a:extLst>
            </p:cNvPr>
            <p:cNvSpPr/>
            <p:nvPr/>
          </p:nvSpPr>
          <p:spPr>
            <a:xfrm>
              <a:off x="1848150" y="2511400"/>
              <a:ext cx="137625" cy="66750"/>
            </a:xfrm>
            <a:custGeom>
              <a:avLst/>
              <a:gdLst/>
              <a:ahLst/>
              <a:cxnLst/>
              <a:rect l="l" t="t" r="r" b="b"/>
              <a:pathLst>
                <a:path w="5505" h="2670" extrusionOk="0">
                  <a:moveTo>
                    <a:pt x="301" y="1"/>
                  </a:moveTo>
                  <a:lnTo>
                    <a:pt x="1" y="1902"/>
                  </a:lnTo>
                  <a:lnTo>
                    <a:pt x="5505" y="2669"/>
                  </a:lnTo>
                  <a:lnTo>
                    <a:pt x="5505" y="568"/>
                  </a:lnTo>
                  <a:lnTo>
                    <a:pt x="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126;p46">
              <a:extLst>
                <a:ext uri="{FF2B5EF4-FFF2-40B4-BE49-F238E27FC236}">
                  <a16:creationId xmlns:a16="http://schemas.microsoft.com/office/drawing/2014/main" id="{E3055CBA-34E7-A661-63BE-95EC77468F25}"/>
                </a:ext>
              </a:extLst>
            </p:cNvPr>
            <p:cNvSpPr/>
            <p:nvPr/>
          </p:nvSpPr>
          <p:spPr>
            <a:xfrm>
              <a:off x="1810625" y="2561450"/>
              <a:ext cx="179325" cy="91750"/>
            </a:xfrm>
            <a:custGeom>
              <a:avLst/>
              <a:gdLst/>
              <a:ahLst/>
              <a:cxnLst/>
              <a:rect l="l" t="t" r="r" b="b"/>
              <a:pathLst>
                <a:path w="7173" h="3670" extrusionOk="0">
                  <a:moveTo>
                    <a:pt x="1" y="0"/>
                  </a:moveTo>
                  <a:lnTo>
                    <a:pt x="168" y="2335"/>
                  </a:lnTo>
                  <a:lnTo>
                    <a:pt x="7173" y="3669"/>
                  </a:lnTo>
                  <a:lnTo>
                    <a:pt x="7006" y="106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127;p46">
              <a:extLst>
                <a:ext uri="{FF2B5EF4-FFF2-40B4-BE49-F238E27FC236}">
                  <a16:creationId xmlns:a16="http://schemas.microsoft.com/office/drawing/2014/main" id="{D575D7C4-C6B4-D9FC-94E7-51948C9ABB7F}"/>
                </a:ext>
              </a:extLst>
            </p:cNvPr>
            <p:cNvSpPr/>
            <p:nvPr/>
          </p:nvSpPr>
          <p:spPr>
            <a:xfrm>
              <a:off x="2500300" y="2081100"/>
              <a:ext cx="286875" cy="629650"/>
            </a:xfrm>
            <a:custGeom>
              <a:avLst/>
              <a:gdLst/>
              <a:ahLst/>
              <a:cxnLst/>
              <a:rect l="l" t="t" r="r" b="b"/>
              <a:pathLst>
                <a:path w="11475" h="25186" extrusionOk="0">
                  <a:moveTo>
                    <a:pt x="9974" y="0"/>
                  </a:moveTo>
                  <a:lnTo>
                    <a:pt x="9974" y="0"/>
                  </a:lnTo>
                  <a:cubicBezTo>
                    <a:pt x="8239" y="301"/>
                    <a:pt x="6438" y="467"/>
                    <a:pt x="4603" y="501"/>
                  </a:cubicBezTo>
                  <a:cubicBezTo>
                    <a:pt x="4308" y="510"/>
                    <a:pt x="4011" y="514"/>
                    <a:pt x="3713" y="514"/>
                  </a:cubicBezTo>
                  <a:cubicBezTo>
                    <a:pt x="2900" y="514"/>
                    <a:pt x="2082" y="483"/>
                    <a:pt x="1301" y="434"/>
                  </a:cubicBezTo>
                  <a:lnTo>
                    <a:pt x="1301" y="434"/>
                  </a:lnTo>
                  <a:cubicBezTo>
                    <a:pt x="1868" y="1802"/>
                    <a:pt x="2902" y="2869"/>
                    <a:pt x="3836" y="4003"/>
                  </a:cubicBezTo>
                  <a:cubicBezTo>
                    <a:pt x="4770" y="5037"/>
                    <a:pt x="5771" y="5671"/>
                    <a:pt x="6271" y="7039"/>
                  </a:cubicBezTo>
                  <a:cubicBezTo>
                    <a:pt x="6471" y="7606"/>
                    <a:pt x="6471" y="8373"/>
                    <a:pt x="5938" y="8607"/>
                  </a:cubicBezTo>
                  <a:cubicBezTo>
                    <a:pt x="5853" y="8635"/>
                    <a:pt x="5765" y="8647"/>
                    <a:pt x="5677" y="8647"/>
                  </a:cubicBezTo>
                  <a:cubicBezTo>
                    <a:pt x="5454" y="8647"/>
                    <a:pt x="5228" y="8569"/>
                    <a:pt x="5037" y="8473"/>
                  </a:cubicBezTo>
                  <a:cubicBezTo>
                    <a:pt x="4303" y="8106"/>
                    <a:pt x="3636" y="7606"/>
                    <a:pt x="3136" y="6972"/>
                  </a:cubicBezTo>
                  <a:cubicBezTo>
                    <a:pt x="2936" y="6705"/>
                    <a:pt x="2702" y="6472"/>
                    <a:pt x="2469" y="6305"/>
                  </a:cubicBezTo>
                  <a:cubicBezTo>
                    <a:pt x="2319" y="6198"/>
                    <a:pt x="2102" y="6119"/>
                    <a:pt x="1904" y="6119"/>
                  </a:cubicBezTo>
                  <a:cubicBezTo>
                    <a:pt x="1792" y="6119"/>
                    <a:pt x="1686" y="6145"/>
                    <a:pt x="1601" y="6205"/>
                  </a:cubicBezTo>
                  <a:cubicBezTo>
                    <a:pt x="1301" y="6372"/>
                    <a:pt x="1234" y="6805"/>
                    <a:pt x="1301" y="7139"/>
                  </a:cubicBezTo>
                  <a:cubicBezTo>
                    <a:pt x="1401" y="7472"/>
                    <a:pt x="1601" y="7773"/>
                    <a:pt x="1835" y="8006"/>
                  </a:cubicBezTo>
                  <a:cubicBezTo>
                    <a:pt x="3269" y="9807"/>
                    <a:pt x="4603" y="11709"/>
                    <a:pt x="5771" y="13677"/>
                  </a:cubicBezTo>
                  <a:cubicBezTo>
                    <a:pt x="6071" y="14177"/>
                    <a:pt x="6305" y="14844"/>
                    <a:pt x="5838" y="15211"/>
                  </a:cubicBezTo>
                  <a:cubicBezTo>
                    <a:pt x="5714" y="15299"/>
                    <a:pt x="5563" y="15341"/>
                    <a:pt x="5409" y="15341"/>
                  </a:cubicBezTo>
                  <a:cubicBezTo>
                    <a:pt x="5271" y="15341"/>
                    <a:pt x="5130" y="15308"/>
                    <a:pt x="5004" y="15245"/>
                  </a:cubicBezTo>
                  <a:cubicBezTo>
                    <a:pt x="4770" y="15145"/>
                    <a:pt x="4570" y="14878"/>
                    <a:pt x="4337" y="14678"/>
                  </a:cubicBezTo>
                  <a:cubicBezTo>
                    <a:pt x="3436" y="13644"/>
                    <a:pt x="2569" y="12576"/>
                    <a:pt x="1635" y="11575"/>
                  </a:cubicBezTo>
                  <a:cubicBezTo>
                    <a:pt x="1378" y="11290"/>
                    <a:pt x="1048" y="10980"/>
                    <a:pt x="686" y="10980"/>
                  </a:cubicBezTo>
                  <a:cubicBezTo>
                    <a:pt x="625" y="10980"/>
                    <a:pt x="563" y="10989"/>
                    <a:pt x="500" y="11008"/>
                  </a:cubicBezTo>
                  <a:cubicBezTo>
                    <a:pt x="167" y="11142"/>
                    <a:pt x="0" y="11542"/>
                    <a:pt x="100" y="11876"/>
                  </a:cubicBezTo>
                  <a:cubicBezTo>
                    <a:pt x="167" y="12209"/>
                    <a:pt x="400" y="12509"/>
                    <a:pt x="601" y="12810"/>
                  </a:cubicBezTo>
                  <a:cubicBezTo>
                    <a:pt x="1434" y="13810"/>
                    <a:pt x="2402" y="14744"/>
                    <a:pt x="3002" y="15878"/>
                  </a:cubicBezTo>
                  <a:cubicBezTo>
                    <a:pt x="3803" y="17346"/>
                    <a:pt x="3503" y="18647"/>
                    <a:pt x="3503" y="20182"/>
                  </a:cubicBezTo>
                  <a:cubicBezTo>
                    <a:pt x="3503" y="21049"/>
                    <a:pt x="3403" y="21916"/>
                    <a:pt x="3169" y="22750"/>
                  </a:cubicBezTo>
                  <a:cubicBezTo>
                    <a:pt x="3136" y="23014"/>
                    <a:pt x="2677" y="25145"/>
                    <a:pt x="2474" y="25185"/>
                  </a:cubicBezTo>
                  <a:lnTo>
                    <a:pt x="2474" y="25185"/>
                  </a:lnTo>
                  <a:cubicBezTo>
                    <a:pt x="3806" y="25052"/>
                    <a:pt x="5072" y="25185"/>
                    <a:pt x="6405" y="25018"/>
                  </a:cubicBezTo>
                  <a:cubicBezTo>
                    <a:pt x="8073" y="24751"/>
                    <a:pt x="9674" y="24385"/>
                    <a:pt x="11308" y="23851"/>
                  </a:cubicBezTo>
                  <a:cubicBezTo>
                    <a:pt x="11408" y="23817"/>
                    <a:pt x="11342" y="23484"/>
                    <a:pt x="11342" y="23417"/>
                  </a:cubicBezTo>
                  <a:cubicBezTo>
                    <a:pt x="11475" y="20415"/>
                    <a:pt x="10774" y="17346"/>
                    <a:pt x="10408" y="14377"/>
                  </a:cubicBezTo>
                  <a:cubicBezTo>
                    <a:pt x="10107" y="11976"/>
                    <a:pt x="9941" y="9541"/>
                    <a:pt x="9840" y="7139"/>
                  </a:cubicBezTo>
                  <a:cubicBezTo>
                    <a:pt x="9840" y="6505"/>
                    <a:pt x="9640" y="67"/>
                    <a:pt x="9974" y="0"/>
                  </a:cubicBezTo>
                  <a:close/>
                  <a:moveTo>
                    <a:pt x="2474" y="25185"/>
                  </a:moveTo>
                  <a:cubicBezTo>
                    <a:pt x="2472" y="25185"/>
                    <a:pt x="2470" y="25185"/>
                    <a:pt x="2469" y="25185"/>
                  </a:cubicBezTo>
                  <a:cubicBezTo>
                    <a:pt x="2470" y="25185"/>
                    <a:pt x="2472" y="25185"/>
                    <a:pt x="2474" y="2518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28;p46">
              <a:extLst>
                <a:ext uri="{FF2B5EF4-FFF2-40B4-BE49-F238E27FC236}">
                  <a16:creationId xmlns:a16="http://schemas.microsoft.com/office/drawing/2014/main" id="{8911B1F8-7667-59E6-EE16-310BA3C28B19}"/>
                </a:ext>
              </a:extLst>
            </p:cNvPr>
            <p:cNvSpPr/>
            <p:nvPr/>
          </p:nvSpPr>
          <p:spPr>
            <a:xfrm>
              <a:off x="2181725" y="2115350"/>
              <a:ext cx="90925" cy="109975"/>
            </a:xfrm>
            <a:custGeom>
              <a:avLst/>
              <a:gdLst/>
              <a:ahLst/>
              <a:cxnLst/>
              <a:rect l="l" t="t" r="r" b="b"/>
              <a:pathLst>
                <a:path w="3637" h="4399" extrusionOk="0">
                  <a:moveTo>
                    <a:pt x="1700" y="0"/>
                  </a:moveTo>
                  <a:cubicBezTo>
                    <a:pt x="1097" y="0"/>
                    <a:pt x="564" y="454"/>
                    <a:pt x="334" y="1099"/>
                  </a:cubicBezTo>
                  <a:cubicBezTo>
                    <a:pt x="134" y="1666"/>
                    <a:pt x="1" y="2333"/>
                    <a:pt x="134" y="2967"/>
                  </a:cubicBezTo>
                  <a:cubicBezTo>
                    <a:pt x="234" y="3601"/>
                    <a:pt x="701" y="4134"/>
                    <a:pt x="1335" y="4335"/>
                  </a:cubicBezTo>
                  <a:cubicBezTo>
                    <a:pt x="1472" y="4378"/>
                    <a:pt x="1611" y="4398"/>
                    <a:pt x="1749" y="4398"/>
                  </a:cubicBezTo>
                  <a:cubicBezTo>
                    <a:pt x="2352" y="4398"/>
                    <a:pt x="2938" y="4010"/>
                    <a:pt x="3236" y="3467"/>
                  </a:cubicBezTo>
                  <a:cubicBezTo>
                    <a:pt x="3637" y="2800"/>
                    <a:pt x="3570" y="1966"/>
                    <a:pt x="3236" y="1266"/>
                  </a:cubicBezTo>
                  <a:cubicBezTo>
                    <a:pt x="3070" y="899"/>
                    <a:pt x="2869" y="565"/>
                    <a:pt x="2536" y="298"/>
                  </a:cubicBezTo>
                  <a:cubicBezTo>
                    <a:pt x="2257" y="92"/>
                    <a:pt x="1971" y="0"/>
                    <a:pt x="1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29;p46">
              <a:extLst>
                <a:ext uri="{FF2B5EF4-FFF2-40B4-BE49-F238E27FC236}">
                  <a16:creationId xmlns:a16="http://schemas.microsoft.com/office/drawing/2014/main" id="{A83344B8-C9FD-A789-19DA-30C1765301FA}"/>
                </a:ext>
              </a:extLst>
            </p:cNvPr>
            <p:cNvSpPr/>
            <p:nvPr/>
          </p:nvSpPr>
          <p:spPr>
            <a:xfrm>
              <a:off x="2207575" y="2238475"/>
              <a:ext cx="150975" cy="226925"/>
            </a:xfrm>
            <a:custGeom>
              <a:avLst/>
              <a:gdLst/>
              <a:ahLst/>
              <a:cxnLst/>
              <a:rect l="l" t="t" r="r" b="b"/>
              <a:pathLst>
                <a:path w="6039" h="9077" extrusionOk="0">
                  <a:moveTo>
                    <a:pt x="1676" y="0"/>
                  </a:moveTo>
                  <a:cubicBezTo>
                    <a:pt x="967" y="0"/>
                    <a:pt x="371" y="555"/>
                    <a:pt x="268" y="1511"/>
                  </a:cubicBezTo>
                  <a:cubicBezTo>
                    <a:pt x="1" y="3913"/>
                    <a:pt x="1001" y="6314"/>
                    <a:pt x="1702" y="8549"/>
                  </a:cubicBezTo>
                  <a:cubicBezTo>
                    <a:pt x="1769" y="8716"/>
                    <a:pt x="1802" y="8850"/>
                    <a:pt x="1935" y="8983"/>
                  </a:cubicBezTo>
                  <a:cubicBezTo>
                    <a:pt x="2021" y="9054"/>
                    <a:pt x="2112" y="9077"/>
                    <a:pt x="2209" y="9077"/>
                  </a:cubicBezTo>
                  <a:cubicBezTo>
                    <a:pt x="2341" y="9077"/>
                    <a:pt x="2483" y="9036"/>
                    <a:pt x="2636" y="9016"/>
                  </a:cubicBezTo>
                  <a:cubicBezTo>
                    <a:pt x="3603" y="8750"/>
                    <a:pt x="4504" y="8383"/>
                    <a:pt x="5371" y="7982"/>
                  </a:cubicBezTo>
                  <a:cubicBezTo>
                    <a:pt x="5638" y="7849"/>
                    <a:pt x="5872" y="7682"/>
                    <a:pt x="5972" y="7415"/>
                  </a:cubicBezTo>
                  <a:cubicBezTo>
                    <a:pt x="6038" y="7182"/>
                    <a:pt x="5938" y="6915"/>
                    <a:pt x="5838" y="6715"/>
                  </a:cubicBezTo>
                  <a:cubicBezTo>
                    <a:pt x="5505" y="5981"/>
                    <a:pt x="5138" y="5180"/>
                    <a:pt x="4804" y="4380"/>
                  </a:cubicBezTo>
                  <a:cubicBezTo>
                    <a:pt x="4537" y="3813"/>
                    <a:pt x="3937" y="2812"/>
                    <a:pt x="3937" y="2212"/>
                  </a:cubicBezTo>
                  <a:cubicBezTo>
                    <a:pt x="3670" y="1644"/>
                    <a:pt x="3437" y="1044"/>
                    <a:pt x="3003" y="644"/>
                  </a:cubicBezTo>
                  <a:cubicBezTo>
                    <a:pt x="2575" y="204"/>
                    <a:pt x="2105" y="0"/>
                    <a:pt x="16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30;p46">
              <a:extLst>
                <a:ext uri="{FF2B5EF4-FFF2-40B4-BE49-F238E27FC236}">
                  <a16:creationId xmlns:a16="http://schemas.microsoft.com/office/drawing/2014/main" id="{6F02C591-5CCC-EE23-A314-56974DBACC6C}"/>
                </a:ext>
              </a:extLst>
            </p:cNvPr>
            <p:cNvSpPr/>
            <p:nvPr/>
          </p:nvSpPr>
          <p:spPr>
            <a:xfrm>
              <a:off x="2216750" y="2220475"/>
              <a:ext cx="207675" cy="116600"/>
            </a:xfrm>
            <a:custGeom>
              <a:avLst/>
              <a:gdLst/>
              <a:ahLst/>
              <a:cxnLst/>
              <a:rect l="l" t="t" r="r" b="b"/>
              <a:pathLst>
                <a:path w="8307" h="4664" extrusionOk="0">
                  <a:moveTo>
                    <a:pt x="6791" y="1"/>
                  </a:moveTo>
                  <a:cubicBezTo>
                    <a:pt x="6562" y="1"/>
                    <a:pt x="6327" y="28"/>
                    <a:pt x="6105" y="63"/>
                  </a:cubicBezTo>
                  <a:cubicBezTo>
                    <a:pt x="4604" y="263"/>
                    <a:pt x="3136" y="463"/>
                    <a:pt x="1502" y="697"/>
                  </a:cubicBezTo>
                  <a:cubicBezTo>
                    <a:pt x="1" y="930"/>
                    <a:pt x="434" y="2198"/>
                    <a:pt x="1769" y="2364"/>
                  </a:cubicBezTo>
                  <a:cubicBezTo>
                    <a:pt x="2015" y="2397"/>
                    <a:pt x="2267" y="2411"/>
                    <a:pt x="2524" y="2411"/>
                  </a:cubicBezTo>
                  <a:cubicBezTo>
                    <a:pt x="3067" y="2411"/>
                    <a:pt x="3626" y="2344"/>
                    <a:pt x="4170" y="2231"/>
                  </a:cubicBezTo>
                  <a:cubicBezTo>
                    <a:pt x="4637" y="2131"/>
                    <a:pt x="5071" y="1964"/>
                    <a:pt x="5505" y="1964"/>
                  </a:cubicBezTo>
                  <a:cubicBezTo>
                    <a:pt x="5544" y="1961"/>
                    <a:pt x="5583" y="1960"/>
                    <a:pt x="5622" y="1960"/>
                  </a:cubicBezTo>
                  <a:cubicBezTo>
                    <a:pt x="6053" y="1960"/>
                    <a:pt x="6494" y="2128"/>
                    <a:pt x="6739" y="2465"/>
                  </a:cubicBezTo>
                  <a:cubicBezTo>
                    <a:pt x="6939" y="2765"/>
                    <a:pt x="6939" y="3132"/>
                    <a:pt x="6972" y="3465"/>
                  </a:cubicBezTo>
                  <a:cubicBezTo>
                    <a:pt x="6972" y="3799"/>
                    <a:pt x="7072" y="4199"/>
                    <a:pt x="7273" y="4433"/>
                  </a:cubicBezTo>
                  <a:cubicBezTo>
                    <a:pt x="7399" y="4578"/>
                    <a:pt x="7595" y="4664"/>
                    <a:pt x="7780" y="4664"/>
                  </a:cubicBezTo>
                  <a:cubicBezTo>
                    <a:pt x="7935" y="4664"/>
                    <a:pt x="8082" y="4603"/>
                    <a:pt x="8173" y="4466"/>
                  </a:cubicBezTo>
                  <a:cubicBezTo>
                    <a:pt x="8307" y="4366"/>
                    <a:pt x="8307" y="4132"/>
                    <a:pt x="8307" y="3932"/>
                  </a:cubicBezTo>
                  <a:cubicBezTo>
                    <a:pt x="8273" y="3198"/>
                    <a:pt x="8273" y="2431"/>
                    <a:pt x="8207" y="1697"/>
                  </a:cubicBezTo>
                  <a:cubicBezTo>
                    <a:pt x="8207" y="1230"/>
                    <a:pt x="8173" y="730"/>
                    <a:pt x="7906" y="396"/>
                  </a:cubicBezTo>
                  <a:cubicBezTo>
                    <a:pt x="7625" y="93"/>
                    <a:pt x="7216" y="1"/>
                    <a:pt x="67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131;p46">
              <a:extLst>
                <a:ext uri="{FF2B5EF4-FFF2-40B4-BE49-F238E27FC236}">
                  <a16:creationId xmlns:a16="http://schemas.microsoft.com/office/drawing/2014/main" id="{653ABBC1-DAA1-7ED2-3C82-2571B7A6E9E3}"/>
                </a:ext>
              </a:extLst>
            </p:cNvPr>
            <p:cNvSpPr/>
            <p:nvPr/>
          </p:nvSpPr>
          <p:spPr>
            <a:xfrm>
              <a:off x="2044975" y="2244400"/>
              <a:ext cx="216000" cy="159375"/>
            </a:xfrm>
            <a:custGeom>
              <a:avLst/>
              <a:gdLst/>
              <a:ahLst/>
              <a:cxnLst/>
              <a:rect l="l" t="t" r="r" b="b"/>
              <a:pathLst>
                <a:path w="8640" h="6375" extrusionOk="0">
                  <a:moveTo>
                    <a:pt x="7602" y="0"/>
                  </a:moveTo>
                  <a:cubicBezTo>
                    <a:pt x="7240" y="0"/>
                    <a:pt x="6755" y="452"/>
                    <a:pt x="6505" y="640"/>
                  </a:cubicBezTo>
                  <a:cubicBezTo>
                    <a:pt x="6104" y="1007"/>
                    <a:pt x="5704" y="1441"/>
                    <a:pt x="5371" y="1808"/>
                  </a:cubicBezTo>
                  <a:cubicBezTo>
                    <a:pt x="4770" y="2575"/>
                    <a:pt x="4203" y="3342"/>
                    <a:pt x="3503" y="4009"/>
                  </a:cubicBezTo>
                  <a:cubicBezTo>
                    <a:pt x="2802" y="3175"/>
                    <a:pt x="2002" y="2475"/>
                    <a:pt x="1134" y="1808"/>
                  </a:cubicBezTo>
                  <a:cubicBezTo>
                    <a:pt x="944" y="1665"/>
                    <a:pt x="703" y="1539"/>
                    <a:pt x="496" y="1539"/>
                  </a:cubicBezTo>
                  <a:cubicBezTo>
                    <a:pt x="412" y="1539"/>
                    <a:pt x="334" y="1560"/>
                    <a:pt x="267" y="1608"/>
                  </a:cubicBezTo>
                  <a:cubicBezTo>
                    <a:pt x="100" y="1741"/>
                    <a:pt x="0" y="1941"/>
                    <a:pt x="33" y="2141"/>
                  </a:cubicBezTo>
                  <a:cubicBezTo>
                    <a:pt x="100" y="2341"/>
                    <a:pt x="167" y="2508"/>
                    <a:pt x="300" y="2742"/>
                  </a:cubicBezTo>
                  <a:cubicBezTo>
                    <a:pt x="1001" y="3843"/>
                    <a:pt x="1801" y="4910"/>
                    <a:pt x="2669" y="5911"/>
                  </a:cubicBezTo>
                  <a:cubicBezTo>
                    <a:pt x="2835" y="6077"/>
                    <a:pt x="3002" y="6278"/>
                    <a:pt x="3269" y="6344"/>
                  </a:cubicBezTo>
                  <a:cubicBezTo>
                    <a:pt x="3332" y="6365"/>
                    <a:pt x="3395" y="6375"/>
                    <a:pt x="3456" y="6375"/>
                  </a:cubicBezTo>
                  <a:cubicBezTo>
                    <a:pt x="3785" y="6375"/>
                    <a:pt x="4089" y="6107"/>
                    <a:pt x="4370" y="5911"/>
                  </a:cubicBezTo>
                  <a:cubicBezTo>
                    <a:pt x="5371" y="5010"/>
                    <a:pt x="6438" y="4143"/>
                    <a:pt x="7439" y="3275"/>
                  </a:cubicBezTo>
                  <a:cubicBezTo>
                    <a:pt x="7806" y="2975"/>
                    <a:pt x="8173" y="2642"/>
                    <a:pt x="8339" y="2175"/>
                  </a:cubicBezTo>
                  <a:cubicBezTo>
                    <a:pt x="8640" y="1608"/>
                    <a:pt x="8473" y="173"/>
                    <a:pt x="7672" y="6"/>
                  </a:cubicBezTo>
                  <a:cubicBezTo>
                    <a:pt x="7650" y="2"/>
                    <a:pt x="7626" y="0"/>
                    <a:pt x="7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32;p46">
              <a:extLst>
                <a:ext uri="{FF2B5EF4-FFF2-40B4-BE49-F238E27FC236}">
                  <a16:creationId xmlns:a16="http://schemas.microsoft.com/office/drawing/2014/main" id="{57EFF0A8-62FF-F31D-5985-BEA784AF2373}"/>
                </a:ext>
              </a:extLst>
            </p:cNvPr>
            <p:cNvSpPr/>
            <p:nvPr/>
          </p:nvSpPr>
          <p:spPr>
            <a:xfrm>
              <a:off x="2089175" y="2414650"/>
              <a:ext cx="279375" cy="272500"/>
            </a:xfrm>
            <a:custGeom>
              <a:avLst/>
              <a:gdLst/>
              <a:ahLst/>
              <a:cxnLst/>
              <a:rect l="l" t="t" r="r" b="b"/>
              <a:pathLst>
                <a:path w="11175" h="10900" extrusionOk="0">
                  <a:moveTo>
                    <a:pt x="10058" y="1"/>
                  </a:moveTo>
                  <a:cubicBezTo>
                    <a:pt x="9925" y="1"/>
                    <a:pt x="9793" y="15"/>
                    <a:pt x="9674" y="35"/>
                  </a:cubicBezTo>
                  <a:cubicBezTo>
                    <a:pt x="7339" y="468"/>
                    <a:pt x="6271" y="2136"/>
                    <a:pt x="4937" y="3871"/>
                  </a:cubicBezTo>
                  <a:cubicBezTo>
                    <a:pt x="3402" y="6006"/>
                    <a:pt x="1835" y="8040"/>
                    <a:pt x="267" y="10142"/>
                  </a:cubicBezTo>
                  <a:cubicBezTo>
                    <a:pt x="167" y="10309"/>
                    <a:pt x="0" y="10542"/>
                    <a:pt x="100" y="10776"/>
                  </a:cubicBezTo>
                  <a:cubicBezTo>
                    <a:pt x="163" y="10864"/>
                    <a:pt x="259" y="10899"/>
                    <a:pt x="366" y="10899"/>
                  </a:cubicBezTo>
                  <a:cubicBezTo>
                    <a:pt x="544" y="10899"/>
                    <a:pt x="755" y="10801"/>
                    <a:pt x="901" y="10676"/>
                  </a:cubicBezTo>
                  <a:cubicBezTo>
                    <a:pt x="4503" y="8174"/>
                    <a:pt x="7706" y="5172"/>
                    <a:pt x="10508" y="1803"/>
                  </a:cubicBezTo>
                  <a:cubicBezTo>
                    <a:pt x="10841" y="1369"/>
                    <a:pt x="11175" y="802"/>
                    <a:pt x="10874" y="335"/>
                  </a:cubicBezTo>
                  <a:cubicBezTo>
                    <a:pt x="10687" y="78"/>
                    <a:pt x="10369" y="1"/>
                    <a:pt x="100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33;p46">
              <a:extLst>
                <a:ext uri="{FF2B5EF4-FFF2-40B4-BE49-F238E27FC236}">
                  <a16:creationId xmlns:a16="http://schemas.microsoft.com/office/drawing/2014/main" id="{AB74CECA-BD65-14E6-0FCD-C9F5268D01C7}"/>
                </a:ext>
              </a:extLst>
            </p:cNvPr>
            <p:cNvSpPr/>
            <p:nvPr/>
          </p:nvSpPr>
          <p:spPr>
            <a:xfrm>
              <a:off x="2260125" y="2407975"/>
              <a:ext cx="248525" cy="176100"/>
            </a:xfrm>
            <a:custGeom>
              <a:avLst/>
              <a:gdLst/>
              <a:ahLst/>
              <a:cxnLst/>
              <a:rect l="l" t="t" r="r" b="b"/>
              <a:pathLst>
                <a:path w="9941" h="7044" extrusionOk="0">
                  <a:moveTo>
                    <a:pt x="2047" y="1"/>
                  </a:moveTo>
                  <a:cubicBezTo>
                    <a:pt x="1634" y="1"/>
                    <a:pt x="1231" y="109"/>
                    <a:pt x="901" y="335"/>
                  </a:cubicBezTo>
                  <a:cubicBezTo>
                    <a:pt x="334" y="802"/>
                    <a:pt x="0" y="1669"/>
                    <a:pt x="401" y="2303"/>
                  </a:cubicBezTo>
                  <a:cubicBezTo>
                    <a:pt x="934" y="3070"/>
                    <a:pt x="1868" y="3671"/>
                    <a:pt x="2535" y="4305"/>
                  </a:cubicBezTo>
                  <a:cubicBezTo>
                    <a:pt x="3436" y="5105"/>
                    <a:pt x="4337" y="5872"/>
                    <a:pt x="5171" y="6640"/>
                  </a:cubicBezTo>
                  <a:cubicBezTo>
                    <a:pt x="5356" y="6856"/>
                    <a:pt x="5627" y="7043"/>
                    <a:pt x="5878" y="7043"/>
                  </a:cubicBezTo>
                  <a:cubicBezTo>
                    <a:pt x="5898" y="7043"/>
                    <a:pt x="5918" y="7042"/>
                    <a:pt x="5938" y="7040"/>
                  </a:cubicBezTo>
                  <a:cubicBezTo>
                    <a:pt x="6171" y="6973"/>
                    <a:pt x="6271" y="6873"/>
                    <a:pt x="6405" y="6706"/>
                  </a:cubicBezTo>
                  <a:cubicBezTo>
                    <a:pt x="7205" y="5906"/>
                    <a:pt x="8006" y="5105"/>
                    <a:pt x="8740" y="4305"/>
                  </a:cubicBezTo>
                  <a:cubicBezTo>
                    <a:pt x="9274" y="3771"/>
                    <a:pt x="9807" y="3204"/>
                    <a:pt x="9941" y="2437"/>
                  </a:cubicBezTo>
                  <a:lnTo>
                    <a:pt x="9941" y="2437"/>
                  </a:lnTo>
                  <a:cubicBezTo>
                    <a:pt x="8606" y="3070"/>
                    <a:pt x="7339" y="3704"/>
                    <a:pt x="6038" y="4371"/>
                  </a:cubicBezTo>
                  <a:cubicBezTo>
                    <a:pt x="5571" y="3637"/>
                    <a:pt x="5271" y="2803"/>
                    <a:pt x="4870" y="2103"/>
                  </a:cubicBezTo>
                  <a:cubicBezTo>
                    <a:pt x="4437" y="1336"/>
                    <a:pt x="3903" y="635"/>
                    <a:pt x="3169" y="268"/>
                  </a:cubicBezTo>
                  <a:cubicBezTo>
                    <a:pt x="2818" y="93"/>
                    <a:pt x="2428" y="1"/>
                    <a:pt x="2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712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phase and policy of detection</a:t>
            </a:r>
            <a:endParaRPr dirty="0"/>
          </a:p>
        </p:txBody>
      </p:sp>
      <p:sp>
        <p:nvSpPr>
          <p:cNvPr id="612" name="Google Shape;612;p44"/>
          <p:cNvSpPr txBox="1">
            <a:spLocks noGrp="1"/>
          </p:cNvSpPr>
          <p:nvPr>
            <p:ph type="subTitle" idx="4294967295"/>
          </p:nvPr>
        </p:nvSpPr>
        <p:spPr>
          <a:xfrm>
            <a:off x="1925512" y="2129850"/>
            <a:ext cx="1287000" cy="44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latin typeface="Poppins"/>
                <a:ea typeface="Poppins"/>
                <a:cs typeface="Poppins"/>
                <a:sym typeface="Poppins"/>
              </a:rPr>
              <a:t>Number of frames</a:t>
            </a:r>
            <a:endParaRPr sz="1400" b="1" dirty="0">
              <a:latin typeface="Poppins"/>
              <a:ea typeface="Poppins"/>
              <a:cs typeface="Poppins"/>
              <a:sym typeface="Poppins"/>
            </a:endParaRPr>
          </a:p>
        </p:txBody>
      </p:sp>
      <p:sp>
        <p:nvSpPr>
          <p:cNvPr id="613" name="Google Shape;613;p44"/>
          <p:cNvSpPr txBox="1">
            <a:spLocks noGrp="1"/>
          </p:cNvSpPr>
          <p:nvPr>
            <p:ph type="subTitle" idx="4294967295"/>
          </p:nvPr>
        </p:nvSpPr>
        <p:spPr>
          <a:xfrm>
            <a:off x="1945386" y="2448566"/>
            <a:ext cx="12870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32 frames analyzed by the network togheter</a:t>
            </a:r>
            <a:endParaRPr dirty="0"/>
          </a:p>
        </p:txBody>
      </p:sp>
      <p:sp>
        <p:nvSpPr>
          <p:cNvPr id="614" name="Google Shape;614;p44"/>
          <p:cNvSpPr txBox="1">
            <a:spLocks noGrp="1"/>
          </p:cNvSpPr>
          <p:nvPr>
            <p:ph type="subTitle" idx="4294967295"/>
          </p:nvPr>
        </p:nvSpPr>
        <p:spPr>
          <a:xfrm>
            <a:off x="3651141" y="2104371"/>
            <a:ext cx="1570358" cy="44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latin typeface="Poppins"/>
                <a:ea typeface="Poppins"/>
                <a:cs typeface="Poppins"/>
                <a:sym typeface="Poppins"/>
              </a:rPr>
              <a:t>Expected time of detection</a:t>
            </a:r>
            <a:endParaRPr sz="1400" b="1" dirty="0">
              <a:latin typeface="Poppins"/>
              <a:ea typeface="Poppins"/>
              <a:cs typeface="Poppins"/>
              <a:sym typeface="Poppins"/>
            </a:endParaRPr>
          </a:p>
        </p:txBody>
      </p:sp>
      <p:sp>
        <p:nvSpPr>
          <p:cNvPr id="615" name="Google Shape;615;p44"/>
          <p:cNvSpPr txBox="1">
            <a:spLocks noGrp="1"/>
          </p:cNvSpPr>
          <p:nvPr>
            <p:ph type="subTitle" idx="4294967295"/>
          </p:nvPr>
        </p:nvSpPr>
        <p:spPr>
          <a:xfrm>
            <a:off x="3636988" y="2376339"/>
            <a:ext cx="1666578"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a video of 24FPS, about 4 second to detect a real fire</a:t>
            </a:r>
            <a:endParaRPr dirty="0"/>
          </a:p>
        </p:txBody>
      </p:sp>
      <p:sp>
        <p:nvSpPr>
          <p:cNvPr id="616" name="Google Shape;616;p44"/>
          <p:cNvSpPr txBox="1">
            <a:spLocks noGrp="1"/>
          </p:cNvSpPr>
          <p:nvPr>
            <p:ph type="subTitle" idx="4294967295"/>
          </p:nvPr>
        </p:nvSpPr>
        <p:spPr>
          <a:xfrm>
            <a:off x="5708168" y="2109796"/>
            <a:ext cx="1570357" cy="44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latin typeface="Poppins"/>
                <a:ea typeface="Poppins"/>
                <a:cs typeface="Poppins"/>
                <a:sym typeface="Poppins"/>
              </a:rPr>
              <a:t>Extra finishing touch</a:t>
            </a:r>
            <a:endParaRPr sz="1400" b="1" dirty="0">
              <a:latin typeface="Poppins"/>
              <a:ea typeface="Poppins"/>
              <a:cs typeface="Poppins"/>
              <a:sym typeface="Poppins"/>
            </a:endParaRPr>
          </a:p>
        </p:txBody>
      </p:sp>
      <p:sp>
        <p:nvSpPr>
          <p:cNvPr id="617" name="Google Shape;617;p44"/>
          <p:cNvSpPr txBox="1">
            <a:spLocks noGrp="1"/>
          </p:cNvSpPr>
          <p:nvPr>
            <p:ph type="subTitle" idx="4294967295"/>
          </p:nvPr>
        </p:nvSpPr>
        <p:spPr>
          <a:xfrm>
            <a:off x="5588889" y="2443305"/>
            <a:ext cx="1928678"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Detect for special types of video:</a:t>
            </a:r>
          </a:p>
          <a:p>
            <a:pPr marL="171450" indent="-171450" algn="ctr"/>
            <a:r>
              <a:rPr lang="en" dirty="0"/>
              <a:t>Fire if there are only 32 or 64 frames to analyze and they are fire</a:t>
            </a:r>
          </a:p>
          <a:p>
            <a:pPr marL="171450" indent="-171450" algn="ctr"/>
            <a:r>
              <a:rPr lang="en" dirty="0"/>
              <a:t>Fire if the ending 2 x 32 frames of a video are fire</a:t>
            </a:r>
          </a:p>
        </p:txBody>
      </p:sp>
      <p:grpSp>
        <p:nvGrpSpPr>
          <p:cNvPr id="625" name="Google Shape;625;p44"/>
          <p:cNvGrpSpPr/>
          <p:nvPr/>
        </p:nvGrpSpPr>
        <p:grpSpPr>
          <a:xfrm>
            <a:off x="6292558" y="1643872"/>
            <a:ext cx="400547" cy="385996"/>
            <a:chOff x="3731589" y="1229621"/>
            <a:chExt cx="387073" cy="385996"/>
          </a:xfrm>
        </p:grpSpPr>
        <p:sp>
          <p:nvSpPr>
            <p:cNvPr id="626" name="Google Shape;626;p44"/>
            <p:cNvSpPr/>
            <p:nvPr/>
          </p:nvSpPr>
          <p:spPr>
            <a:xfrm>
              <a:off x="3827982" y="142553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3731589" y="122962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3807017" y="147616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3747063" y="124711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3743070" y="124309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3850209" y="137104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3868258" y="139272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3864422" y="138888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3850393" y="1549988"/>
              <a:ext cx="249142" cy="23724"/>
            </a:xfrm>
            <a:custGeom>
              <a:avLst/>
              <a:gdLst/>
              <a:ahLst/>
              <a:cxnLst/>
              <a:rect l="l" t="t" r="r" b="b"/>
              <a:pathLst>
                <a:path w="9483" h="903" extrusionOk="0">
                  <a:moveTo>
                    <a:pt x="1" y="0"/>
                  </a:moveTo>
                  <a:lnTo>
                    <a:pt x="1" y="902"/>
                  </a:lnTo>
                  <a:lnTo>
                    <a:pt x="9482" y="902"/>
                  </a:lnTo>
                  <a:lnTo>
                    <a:pt x="9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3830899" y="155674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3807017" y="147616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3731589" y="122962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3850400" y="1371050"/>
              <a:ext cx="35025" cy="18570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3831083" y="155674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3979601" y="150971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3979233" y="150989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3979417" y="152211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3979233" y="152392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44"/>
          <p:cNvGrpSpPr/>
          <p:nvPr/>
        </p:nvGrpSpPr>
        <p:grpSpPr>
          <a:xfrm>
            <a:off x="4310010" y="1620562"/>
            <a:ext cx="343560" cy="343822"/>
            <a:chOff x="2466220" y="1250715"/>
            <a:chExt cx="343560" cy="343822"/>
          </a:xfrm>
        </p:grpSpPr>
        <p:sp>
          <p:nvSpPr>
            <p:cNvPr id="645" name="Google Shape;645;p44"/>
            <p:cNvSpPr/>
            <p:nvPr/>
          </p:nvSpPr>
          <p:spPr>
            <a:xfrm>
              <a:off x="2466220" y="1250715"/>
              <a:ext cx="343560" cy="343822"/>
            </a:xfrm>
            <a:custGeom>
              <a:avLst/>
              <a:gdLst/>
              <a:ahLst/>
              <a:cxnLst/>
              <a:rect l="l" t="t" r="r" b="b"/>
              <a:pathLst>
                <a:path w="13083" h="13093" extrusionOk="0">
                  <a:moveTo>
                    <a:pt x="6537" y="0"/>
                  </a:moveTo>
                  <a:cubicBezTo>
                    <a:pt x="2929" y="0"/>
                    <a:pt x="0" y="2938"/>
                    <a:pt x="0" y="6546"/>
                  </a:cubicBezTo>
                  <a:cubicBezTo>
                    <a:pt x="0" y="10164"/>
                    <a:pt x="2929" y="13092"/>
                    <a:pt x="6537" y="13092"/>
                  </a:cubicBezTo>
                  <a:cubicBezTo>
                    <a:pt x="10154" y="13092"/>
                    <a:pt x="13083" y="10164"/>
                    <a:pt x="13083" y="6546"/>
                  </a:cubicBezTo>
                  <a:cubicBezTo>
                    <a:pt x="13083" y="2938"/>
                    <a:pt x="10154" y="0"/>
                    <a:pt x="6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2491850" y="1276581"/>
              <a:ext cx="292064" cy="292064"/>
            </a:xfrm>
            <a:custGeom>
              <a:avLst/>
              <a:gdLst/>
              <a:ahLst/>
              <a:cxnLst/>
              <a:rect l="l" t="t" r="r" b="b"/>
              <a:pathLst>
                <a:path w="11122" h="11122" extrusionOk="0">
                  <a:moveTo>
                    <a:pt x="5561" y="1"/>
                  </a:moveTo>
                  <a:cubicBezTo>
                    <a:pt x="2489" y="1"/>
                    <a:pt x="1" y="2489"/>
                    <a:pt x="1" y="5561"/>
                  </a:cubicBezTo>
                  <a:cubicBezTo>
                    <a:pt x="1" y="8633"/>
                    <a:pt x="2489" y="11121"/>
                    <a:pt x="5561" y="11121"/>
                  </a:cubicBezTo>
                  <a:cubicBezTo>
                    <a:pt x="8633" y="11121"/>
                    <a:pt x="11121" y="8633"/>
                    <a:pt x="11121" y="5561"/>
                  </a:cubicBezTo>
                  <a:cubicBezTo>
                    <a:pt x="11121" y="2489"/>
                    <a:pt x="8633" y="1"/>
                    <a:pt x="5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2632840" y="1296696"/>
              <a:ext cx="10320" cy="131221"/>
            </a:xfrm>
            <a:custGeom>
              <a:avLst/>
              <a:gdLst/>
              <a:ahLst/>
              <a:cxnLst/>
              <a:rect l="l" t="t" r="r" b="b"/>
              <a:pathLst>
                <a:path w="393" h="4997" extrusionOk="0">
                  <a:moveTo>
                    <a:pt x="197" y="0"/>
                  </a:moveTo>
                  <a:cubicBezTo>
                    <a:pt x="99" y="0"/>
                    <a:pt x="1" y="67"/>
                    <a:pt x="1" y="201"/>
                  </a:cubicBezTo>
                  <a:lnTo>
                    <a:pt x="1" y="4795"/>
                  </a:lnTo>
                  <a:cubicBezTo>
                    <a:pt x="1" y="4910"/>
                    <a:pt x="87" y="4996"/>
                    <a:pt x="192" y="4996"/>
                  </a:cubicBezTo>
                  <a:cubicBezTo>
                    <a:pt x="307" y="4996"/>
                    <a:pt x="393" y="4910"/>
                    <a:pt x="393" y="4795"/>
                  </a:cubicBezTo>
                  <a:lnTo>
                    <a:pt x="393" y="201"/>
                  </a:lnTo>
                  <a:cubicBezTo>
                    <a:pt x="393" y="67"/>
                    <a:pt x="295"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2631080" y="1417571"/>
              <a:ext cx="134477" cy="10346"/>
            </a:xfrm>
            <a:custGeom>
              <a:avLst/>
              <a:gdLst/>
              <a:ahLst/>
              <a:cxnLst/>
              <a:rect l="l" t="t" r="r" b="b"/>
              <a:pathLst>
                <a:path w="5121" h="394" extrusionOk="0">
                  <a:moveTo>
                    <a:pt x="259" y="1"/>
                  </a:moveTo>
                  <a:cubicBezTo>
                    <a:pt x="1" y="1"/>
                    <a:pt x="1" y="393"/>
                    <a:pt x="259" y="393"/>
                  </a:cubicBezTo>
                  <a:lnTo>
                    <a:pt x="4862" y="393"/>
                  </a:lnTo>
                  <a:cubicBezTo>
                    <a:pt x="5121" y="393"/>
                    <a:pt x="5121" y="1"/>
                    <a:pt x="48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2527800" y="1312531"/>
              <a:ext cx="272946" cy="256009"/>
            </a:xfrm>
            <a:custGeom>
              <a:avLst/>
              <a:gdLst/>
              <a:ahLst/>
              <a:cxnLst/>
              <a:rect l="l" t="t" r="r" b="b"/>
              <a:pathLst>
                <a:path w="10394" h="9749" extrusionOk="0">
                  <a:moveTo>
                    <a:pt x="7848" y="0"/>
                  </a:moveTo>
                  <a:lnTo>
                    <a:pt x="7848" y="0"/>
                  </a:lnTo>
                  <a:cubicBezTo>
                    <a:pt x="9781" y="2211"/>
                    <a:pt x="9666" y="5522"/>
                    <a:pt x="7599" y="7599"/>
                  </a:cubicBezTo>
                  <a:cubicBezTo>
                    <a:pt x="6518" y="8680"/>
                    <a:pt x="5095" y="9227"/>
                    <a:pt x="3667" y="9227"/>
                  </a:cubicBezTo>
                  <a:cubicBezTo>
                    <a:pt x="2363" y="9227"/>
                    <a:pt x="1055" y="8771"/>
                    <a:pt x="0" y="7848"/>
                  </a:cubicBezTo>
                  <a:lnTo>
                    <a:pt x="0" y="7848"/>
                  </a:lnTo>
                  <a:cubicBezTo>
                    <a:pt x="1108" y="9110"/>
                    <a:pt x="2650" y="9748"/>
                    <a:pt x="4196" y="9748"/>
                  </a:cubicBezTo>
                  <a:cubicBezTo>
                    <a:pt x="5614" y="9748"/>
                    <a:pt x="7035" y="9211"/>
                    <a:pt x="8125" y="8125"/>
                  </a:cubicBezTo>
                  <a:cubicBezTo>
                    <a:pt x="10393" y="5848"/>
                    <a:pt x="10269" y="2125"/>
                    <a:pt x="7848"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2510206" y="1417571"/>
              <a:ext cx="21376" cy="10346"/>
            </a:xfrm>
            <a:custGeom>
              <a:avLst/>
              <a:gdLst/>
              <a:ahLst/>
              <a:cxnLst/>
              <a:rect l="l" t="t" r="r" b="b"/>
              <a:pathLst>
                <a:path w="814" h="394" extrusionOk="0">
                  <a:moveTo>
                    <a:pt x="268" y="1"/>
                  </a:moveTo>
                  <a:cubicBezTo>
                    <a:pt x="0" y="1"/>
                    <a:pt x="0" y="393"/>
                    <a:pt x="268" y="393"/>
                  </a:cubicBezTo>
                  <a:lnTo>
                    <a:pt x="555" y="393"/>
                  </a:lnTo>
                  <a:cubicBezTo>
                    <a:pt x="814" y="393"/>
                    <a:pt x="814" y="1"/>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2632840" y="1530856"/>
              <a:ext cx="10320" cy="17673"/>
            </a:xfrm>
            <a:custGeom>
              <a:avLst/>
              <a:gdLst/>
              <a:ahLst/>
              <a:cxnLst/>
              <a:rect l="l" t="t" r="r" b="b"/>
              <a:pathLst>
                <a:path w="393" h="673" extrusionOk="0">
                  <a:moveTo>
                    <a:pt x="197" y="1"/>
                  </a:moveTo>
                  <a:cubicBezTo>
                    <a:pt x="99" y="1"/>
                    <a:pt x="1" y="65"/>
                    <a:pt x="1" y="194"/>
                  </a:cubicBezTo>
                  <a:lnTo>
                    <a:pt x="1" y="481"/>
                  </a:lnTo>
                  <a:cubicBezTo>
                    <a:pt x="1" y="587"/>
                    <a:pt x="87" y="673"/>
                    <a:pt x="192" y="673"/>
                  </a:cubicBezTo>
                  <a:cubicBezTo>
                    <a:pt x="307" y="673"/>
                    <a:pt x="393" y="587"/>
                    <a:pt x="393" y="481"/>
                  </a:cubicBezTo>
                  <a:lnTo>
                    <a:pt x="393" y="194"/>
                  </a:lnTo>
                  <a:cubicBezTo>
                    <a:pt x="393" y="65"/>
                    <a:pt x="295"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2544685" y="1331779"/>
              <a:ext cx="20036" cy="15966"/>
            </a:xfrm>
            <a:custGeom>
              <a:avLst/>
              <a:gdLst/>
              <a:ahLst/>
              <a:cxnLst/>
              <a:rect l="l" t="t" r="r" b="b"/>
              <a:pathLst>
                <a:path w="763" h="608" extrusionOk="0">
                  <a:moveTo>
                    <a:pt x="296" y="0"/>
                  </a:moveTo>
                  <a:cubicBezTo>
                    <a:pt x="140" y="0"/>
                    <a:pt x="1" y="210"/>
                    <a:pt x="161" y="349"/>
                  </a:cubicBezTo>
                  <a:lnTo>
                    <a:pt x="362" y="550"/>
                  </a:lnTo>
                  <a:cubicBezTo>
                    <a:pt x="399" y="587"/>
                    <a:pt x="445" y="606"/>
                    <a:pt x="501" y="607"/>
                  </a:cubicBezTo>
                  <a:lnTo>
                    <a:pt x="501" y="607"/>
                  </a:lnTo>
                  <a:cubicBezTo>
                    <a:pt x="679" y="604"/>
                    <a:pt x="763" y="396"/>
                    <a:pt x="640" y="272"/>
                  </a:cubicBezTo>
                  <a:lnTo>
                    <a:pt x="439" y="71"/>
                  </a:lnTo>
                  <a:cubicBezTo>
                    <a:pt x="395" y="21"/>
                    <a:pt x="344" y="0"/>
                    <a:pt x="296" y="0"/>
                  </a:cubicBezTo>
                  <a:close/>
                  <a:moveTo>
                    <a:pt x="501" y="607"/>
                  </a:moveTo>
                  <a:cubicBezTo>
                    <a:pt x="499" y="607"/>
                    <a:pt x="498" y="607"/>
                    <a:pt x="496" y="607"/>
                  </a:cubicBezTo>
                  <a:lnTo>
                    <a:pt x="506" y="607"/>
                  </a:lnTo>
                  <a:cubicBezTo>
                    <a:pt x="504" y="607"/>
                    <a:pt x="502" y="607"/>
                    <a:pt x="501" y="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2710228" y="1497244"/>
              <a:ext cx="20141" cy="16097"/>
            </a:xfrm>
            <a:custGeom>
              <a:avLst/>
              <a:gdLst/>
              <a:ahLst/>
              <a:cxnLst/>
              <a:rect l="l" t="t" r="r" b="b"/>
              <a:pathLst>
                <a:path w="767" h="613" extrusionOk="0">
                  <a:moveTo>
                    <a:pt x="297" y="0"/>
                  </a:moveTo>
                  <a:cubicBezTo>
                    <a:pt x="138" y="0"/>
                    <a:pt x="1" y="208"/>
                    <a:pt x="154" y="355"/>
                  </a:cubicBezTo>
                  <a:lnTo>
                    <a:pt x="355" y="556"/>
                  </a:lnTo>
                  <a:cubicBezTo>
                    <a:pt x="394" y="584"/>
                    <a:pt x="451" y="613"/>
                    <a:pt x="499" y="613"/>
                  </a:cubicBezTo>
                  <a:cubicBezTo>
                    <a:pt x="671" y="613"/>
                    <a:pt x="767" y="402"/>
                    <a:pt x="642" y="278"/>
                  </a:cubicBezTo>
                  <a:lnTo>
                    <a:pt x="441" y="67"/>
                  </a:lnTo>
                  <a:cubicBezTo>
                    <a:pt x="396" y="20"/>
                    <a:pt x="345"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2710990" y="1331779"/>
              <a:ext cx="20141" cy="15966"/>
            </a:xfrm>
            <a:custGeom>
              <a:avLst/>
              <a:gdLst/>
              <a:ahLst/>
              <a:cxnLst/>
              <a:rect l="l" t="t" r="r" b="b"/>
              <a:pathLst>
                <a:path w="767" h="608" extrusionOk="0">
                  <a:moveTo>
                    <a:pt x="478" y="0"/>
                  </a:moveTo>
                  <a:cubicBezTo>
                    <a:pt x="429" y="0"/>
                    <a:pt x="379" y="21"/>
                    <a:pt x="336" y="71"/>
                  </a:cubicBezTo>
                  <a:lnTo>
                    <a:pt x="135" y="272"/>
                  </a:lnTo>
                  <a:cubicBezTo>
                    <a:pt x="1" y="397"/>
                    <a:pt x="97" y="607"/>
                    <a:pt x="269" y="607"/>
                  </a:cubicBezTo>
                  <a:cubicBezTo>
                    <a:pt x="326" y="607"/>
                    <a:pt x="374" y="588"/>
                    <a:pt x="412" y="550"/>
                  </a:cubicBezTo>
                  <a:lnTo>
                    <a:pt x="613" y="349"/>
                  </a:lnTo>
                  <a:cubicBezTo>
                    <a:pt x="766" y="210"/>
                    <a:pt x="631"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2545394" y="1497664"/>
              <a:ext cx="19432" cy="15677"/>
            </a:xfrm>
            <a:custGeom>
              <a:avLst/>
              <a:gdLst/>
              <a:ahLst/>
              <a:cxnLst/>
              <a:rect l="l" t="t" r="r" b="b"/>
              <a:pathLst>
                <a:path w="740" h="597" extrusionOk="0">
                  <a:moveTo>
                    <a:pt x="457" y="0"/>
                  </a:moveTo>
                  <a:cubicBezTo>
                    <a:pt x="414" y="0"/>
                    <a:pt x="368" y="15"/>
                    <a:pt x="325" y="51"/>
                  </a:cubicBezTo>
                  <a:lnTo>
                    <a:pt x="124" y="252"/>
                  </a:lnTo>
                  <a:cubicBezTo>
                    <a:pt x="0" y="377"/>
                    <a:pt x="96" y="597"/>
                    <a:pt x="268" y="597"/>
                  </a:cubicBezTo>
                  <a:cubicBezTo>
                    <a:pt x="316" y="597"/>
                    <a:pt x="373" y="568"/>
                    <a:pt x="412" y="540"/>
                  </a:cubicBezTo>
                  <a:lnTo>
                    <a:pt x="613" y="339"/>
                  </a:lnTo>
                  <a:cubicBezTo>
                    <a:pt x="739" y="190"/>
                    <a:pt x="611"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2519686" y="1370066"/>
              <a:ext cx="20693" cy="13366"/>
            </a:xfrm>
            <a:custGeom>
              <a:avLst/>
              <a:gdLst/>
              <a:ahLst/>
              <a:cxnLst/>
              <a:rect l="l" t="t" r="r" b="b"/>
              <a:pathLst>
                <a:path w="788" h="509" extrusionOk="0">
                  <a:moveTo>
                    <a:pt x="280" y="0"/>
                  </a:moveTo>
                  <a:cubicBezTo>
                    <a:pt x="118" y="0"/>
                    <a:pt x="0" y="333"/>
                    <a:pt x="194" y="384"/>
                  </a:cubicBezTo>
                  <a:lnTo>
                    <a:pt x="453" y="489"/>
                  </a:lnTo>
                  <a:cubicBezTo>
                    <a:pt x="472" y="499"/>
                    <a:pt x="501" y="508"/>
                    <a:pt x="529" y="508"/>
                  </a:cubicBezTo>
                  <a:cubicBezTo>
                    <a:pt x="730" y="499"/>
                    <a:pt x="788" y="221"/>
                    <a:pt x="606" y="135"/>
                  </a:cubicBezTo>
                  <a:lnTo>
                    <a:pt x="347" y="20"/>
                  </a:lnTo>
                  <a:cubicBezTo>
                    <a:pt x="325" y="6"/>
                    <a:pt x="302"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2735569" y="1462108"/>
              <a:ext cx="20640" cy="13051"/>
            </a:xfrm>
            <a:custGeom>
              <a:avLst/>
              <a:gdLst/>
              <a:ahLst/>
              <a:cxnLst/>
              <a:rect l="l" t="t" r="r" b="b"/>
              <a:pathLst>
                <a:path w="786" h="497" extrusionOk="0">
                  <a:moveTo>
                    <a:pt x="273" y="1"/>
                  </a:moveTo>
                  <a:cubicBezTo>
                    <a:pt x="89" y="1"/>
                    <a:pt x="0" y="258"/>
                    <a:pt x="175" y="372"/>
                  </a:cubicBezTo>
                  <a:lnTo>
                    <a:pt x="433" y="477"/>
                  </a:lnTo>
                  <a:cubicBezTo>
                    <a:pt x="461" y="486"/>
                    <a:pt x="488" y="495"/>
                    <a:pt x="516" y="496"/>
                  </a:cubicBezTo>
                  <a:lnTo>
                    <a:pt x="516" y="496"/>
                  </a:lnTo>
                  <a:cubicBezTo>
                    <a:pt x="731" y="491"/>
                    <a:pt x="786" y="208"/>
                    <a:pt x="587" y="123"/>
                  </a:cubicBezTo>
                  <a:lnTo>
                    <a:pt x="328" y="8"/>
                  </a:lnTo>
                  <a:cubicBezTo>
                    <a:pt x="309" y="3"/>
                    <a:pt x="291" y="1"/>
                    <a:pt x="273" y="1"/>
                  </a:cubicBezTo>
                  <a:close/>
                  <a:moveTo>
                    <a:pt x="516" y="496"/>
                  </a:moveTo>
                  <a:cubicBezTo>
                    <a:pt x="514" y="496"/>
                    <a:pt x="512" y="496"/>
                    <a:pt x="510" y="496"/>
                  </a:cubicBezTo>
                  <a:lnTo>
                    <a:pt x="520" y="496"/>
                  </a:lnTo>
                  <a:cubicBezTo>
                    <a:pt x="518" y="496"/>
                    <a:pt x="517" y="496"/>
                    <a:pt x="516" y="4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2676064" y="1307174"/>
              <a:ext cx="14837" cy="16675"/>
            </a:xfrm>
            <a:custGeom>
              <a:avLst/>
              <a:gdLst/>
              <a:ahLst/>
              <a:cxnLst/>
              <a:rect l="l" t="t" r="r" b="b"/>
              <a:pathLst>
                <a:path w="565" h="635" extrusionOk="0">
                  <a:moveTo>
                    <a:pt x="331" y="0"/>
                  </a:moveTo>
                  <a:cubicBezTo>
                    <a:pt x="269" y="0"/>
                    <a:pt x="206" y="30"/>
                    <a:pt x="163" y="99"/>
                  </a:cubicBezTo>
                  <a:lnTo>
                    <a:pt x="58" y="357"/>
                  </a:lnTo>
                  <a:cubicBezTo>
                    <a:pt x="1" y="482"/>
                    <a:pt x="96" y="635"/>
                    <a:pt x="240" y="635"/>
                  </a:cubicBezTo>
                  <a:lnTo>
                    <a:pt x="230" y="625"/>
                  </a:lnTo>
                  <a:cubicBezTo>
                    <a:pt x="307" y="625"/>
                    <a:pt x="383" y="578"/>
                    <a:pt x="412" y="511"/>
                  </a:cubicBezTo>
                  <a:lnTo>
                    <a:pt x="527" y="252"/>
                  </a:lnTo>
                  <a:cubicBezTo>
                    <a:pt x="565" y="108"/>
                    <a:pt x="450"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2584600" y="1522243"/>
              <a:ext cx="15861" cy="16754"/>
            </a:xfrm>
            <a:custGeom>
              <a:avLst/>
              <a:gdLst/>
              <a:ahLst/>
              <a:cxnLst/>
              <a:rect l="l" t="t" r="r" b="b"/>
              <a:pathLst>
                <a:path w="604" h="638" extrusionOk="0">
                  <a:moveTo>
                    <a:pt x="303" y="0"/>
                  </a:moveTo>
                  <a:cubicBezTo>
                    <a:pt x="239" y="0"/>
                    <a:pt x="181" y="30"/>
                    <a:pt x="163" y="101"/>
                  </a:cubicBezTo>
                  <a:lnTo>
                    <a:pt x="48" y="360"/>
                  </a:lnTo>
                  <a:cubicBezTo>
                    <a:pt x="0" y="494"/>
                    <a:pt x="96" y="637"/>
                    <a:pt x="230" y="637"/>
                  </a:cubicBezTo>
                  <a:cubicBezTo>
                    <a:pt x="306" y="637"/>
                    <a:pt x="383" y="589"/>
                    <a:pt x="412" y="513"/>
                  </a:cubicBezTo>
                  <a:lnTo>
                    <a:pt x="526" y="254"/>
                  </a:lnTo>
                  <a:cubicBezTo>
                    <a:pt x="604" y="125"/>
                    <a:pt x="4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2586255" y="1305546"/>
              <a:ext cx="15441" cy="17305"/>
            </a:xfrm>
            <a:custGeom>
              <a:avLst/>
              <a:gdLst/>
              <a:ahLst/>
              <a:cxnLst/>
              <a:rect l="l" t="t" r="r" b="b"/>
              <a:pathLst>
                <a:path w="588" h="659" extrusionOk="0">
                  <a:moveTo>
                    <a:pt x="254" y="0"/>
                  </a:moveTo>
                  <a:cubicBezTo>
                    <a:pt x="127" y="0"/>
                    <a:pt x="0" y="116"/>
                    <a:pt x="61" y="276"/>
                  </a:cubicBezTo>
                  <a:lnTo>
                    <a:pt x="176" y="534"/>
                  </a:lnTo>
                  <a:cubicBezTo>
                    <a:pt x="205" y="611"/>
                    <a:pt x="272" y="659"/>
                    <a:pt x="358" y="659"/>
                  </a:cubicBezTo>
                  <a:cubicBezTo>
                    <a:pt x="492" y="659"/>
                    <a:pt x="588" y="515"/>
                    <a:pt x="540" y="391"/>
                  </a:cubicBezTo>
                  <a:lnTo>
                    <a:pt x="435" y="123"/>
                  </a:lnTo>
                  <a:cubicBezTo>
                    <a:pt x="397" y="37"/>
                    <a:pt x="326" y="0"/>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2673963" y="1522558"/>
              <a:ext cx="15441" cy="17437"/>
            </a:xfrm>
            <a:custGeom>
              <a:avLst/>
              <a:gdLst/>
              <a:ahLst/>
              <a:cxnLst/>
              <a:rect l="l" t="t" r="r" b="b"/>
              <a:pathLst>
                <a:path w="588" h="664" extrusionOk="0">
                  <a:moveTo>
                    <a:pt x="251" y="0"/>
                  </a:moveTo>
                  <a:cubicBezTo>
                    <a:pt x="127" y="0"/>
                    <a:pt x="0" y="118"/>
                    <a:pt x="61" y="271"/>
                  </a:cubicBezTo>
                  <a:lnTo>
                    <a:pt x="167" y="539"/>
                  </a:lnTo>
                  <a:cubicBezTo>
                    <a:pt x="195" y="616"/>
                    <a:pt x="272" y="654"/>
                    <a:pt x="349" y="654"/>
                  </a:cubicBezTo>
                  <a:lnTo>
                    <a:pt x="349" y="663"/>
                  </a:lnTo>
                  <a:cubicBezTo>
                    <a:pt x="492" y="663"/>
                    <a:pt x="588" y="520"/>
                    <a:pt x="530" y="386"/>
                  </a:cubicBezTo>
                  <a:lnTo>
                    <a:pt x="425" y="127"/>
                  </a:lnTo>
                  <a:cubicBezTo>
                    <a:pt x="391" y="38"/>
                    <a:pt x="321"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2735884" y="1372167"/>
              <a:ext cx="21665" cy="13261"/>
            </a:xfrm>
            <a:custGeom>
              <a:avLst/>
              <a:gdLst/>
              <a:ahLst/>
              <a:cxnLst/>
              <a:rect l="l" t="t" r="r" b="b"/>
              <a:pathLst>
                <a:path w="825" h="505" extrusionOk="0">
                  <a:moveTo>
                    <a:pt x="541" y="1"/>
                  </a:moveTo>
                  <a:cubicBezTo>
                    <a:pt x="515" y="1"/>
                    <a:pt x="488" y="6"/>
                    <a:pt x="460" y="17"/>
                  </a:cubicBezTo>
                  <a:lnTo>
                    <a:pt x="201" y="131"/>
                  </a:lnTo>
                  <a:cubicBezTo>
                    <a:pt x="0" y="208"/>
                    <a:pt x="58" y="505"/>
                    <a:pt x="268" y="505"/>
                  </a:cubicBezTo>
                  <a:cubicBezTo>
                    <a:pt x="297" y="505"/>
                    <a:pt x="326" y="505"/>
                    <a:pt x="345" y="495"/>
                  </a:cubicBezTo>
                  <a:lnTo>
                    <a:pt x="613" y="390"/>
                  </a:lnTo>
                  <a:cubicBezTo>
                    <a:pt x="825" y="297"/>
                    <a:pt x="736"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2518740" y="1459823"/>
              <a:ext cx="21638" cy="13314"/>
            </a:xfrm>
            <a:custGeom>
              <a:avLst/>
              <a:gdLst/>
              <a:ahLst/>
              <a:cxnLst/>
              <a:rect l="l" t="t" r="r" b="b"/>
              <a:pathLst>
                <a:path w="824" h="507" extrusionOk="0">
                  <a:moveTo>
                    <a:pt x="552" y="0"/>
                  </a:moveTo>
                  <a:cubicBezTo>
                    <a:pt x="526" y="0"/>
                    <a:pt x="499" y="6"/>
                    <a:pt x="470" y="19"/>
                  </a:cubicBezTo>
                  <a:lnTo>
                    <a:pt x="202" y="124"/>
                  </a:lnTo>
                  <a:cubicBezTo>
                    <a:pt x="1" y="200"/>
                    <a:pt x="58" y="507"/>
                    <a:pt x="278" y="507"/>
                  </a:cubicBezTo>
                  <a:cubicBezTo>
                    <a:pt x="297" y="507"/>
                    <a:pt x="326" y="497"/>
                    <a:pt x="355" y="488"/>
                  </a:cubicBezTo>
                  <a:lnTo>
                    <a:pt x="613" y="382"/>
                  </a:lnTo>
                  <a:cubicBezTo>
                    <a:pt x="823" y="298"/>
                    <a:pt x="738"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4"/>
          <p:cNvGrpSpPr/>
          <p:nvPr/>
        </p:nvGrpSpPr>
        <p:grpSpPr>
          <a:xfrm>
            <a:off x="2411285" y="1618216"/>
            <a:ext cx="389068" cy="347787"/>
            <a:chOff x="6191390" y="1981489"/>
            <a:chExt cx="389068" cy="347787"/>
          </a:xfrm>
        </p:grpSpPr>
        <p:sp>
          <p:nvSpPr>
            <p:cNvPr id="665" name="Google Shape;665;p44"/>
            <p:cNvSpPr/>
            <p:nvPr/>
          </p:nvSpPr>
          <p:spPr>
            <a:xfrm>
              <a:off x="6260769" y="2030464"/>
              <a:ext cx="250074" cy="250100"/>
            </a:xfrm>
            <a:custGeom>
              <a:avLst/>
              <a:gdLst/>
              <a:ahLst/>
              <a:cxnLst/>
              <a:rect l="l" t="t" r="r" b="b"/>
              <a:pathLst>
                <a:path w="9523" h="9524" extrusionOk="0">
                  <a:moveTo>
                    <a:pt x="4766" y="1"/>
                  </a:moveTo>
                  <a:cubicBezTo>
                    <a:pt x="2134" y="1"/>
                    <a:pt x="0" y="2125"/>
                    <a:pt x="0" y="4757"/>
                  </a:cubicBezTo>
                  <a:cubicBezTo>
                    <a:pt x="0" y="7389"/>
                    <a:pt x="2134" y="9523"/>
                    <a:pt x="4766" y="9523"/>
                  </a:cubicBezTo>
                  <a:cubicBezTo>
                    <a:pt x="7398" y="9523"/>
                    <a:pt x="9523" y="7389"/>
                    <a:pt x="9523" y="4757"/>
                  </a:cubicBezTo>
                  <a:cubicBezTo>
                    <a:pt x="9523" y="2125"/>
                    <a:pt x="7398" y="1"/>
                    <a:pt x="4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6236137" y="2032985"/>
              <a:ext cx="238021" cy="247553"/>
            </a:xfrm>
            <a:custGeom>
              <a:avLst/>
              <a:gdLst/>
              <a:ahLst/>
              <a:cxnLst/>
              <a:rect l="l" t="t" r="r" b="b"/>
              <a:pathLst>
                <a:path w="9064" h="9427" extrusionOk="0">
                  <a:moveTo>
                    <a:pt x="4738" y="1"/>
                  </a:moveTo>
                  <a:lnTo>
                    <a:pt x="4738" y="1"/>
                  </a:lnTo>
                  <a:cubicBezTo>
                    <a:pt x="1618" y="651"/>
                    <a:pt x="0" y="4116"/>
                    <a:pt x="1512" y="6920"/>
                  </a:cubicBezTo>
                  <a:cubicBezTo>
                    <a:pt x="2388" y="8553"/>
                    <a:pt x="4039" y="9427"/>
                    <a:pt x="5712" y="9427"/>
                  </a:cubicBezTo>
                  <a:cubicBezTo>
                    <a:pt x="6911" y="9427"/>
                    <a:pt x="8120" y="8978"/>
                    <a:pt x="9063" y="8040"/>
                  </a:cubicBezTo>
                  <a:lnTo>
                    <a:pt x="9063" y="8040"/>
                  </a:lnTo>
                  <a:cubicBezTo>
                    <a:pt x="8738" y="8107"/>
                    <a:pt x="8413" y="8145"/>
                    <a:pt x="8087" y="8145"/>
                  </a:cubicBezTo>
                  <a:cubicBezTo>
                    <a:pt x="6154" y="8145"/>
                    <a:pt x="4422" y="6977"/>
                    <a:pt x="3685" y="5197"/>
                  </a:cubicBezTo>
                  <a:cubicBezTo>
                    <a:pt x="2948" y="3408"/>
                    <a:pt x="3369" y="1359"/>
                    <a:pt x="4738" y="1"/>
                  </a:cubicBez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6312291" y="2031724"/>
              <a:ext cx="198552" cy="246818"/>
            </a:xfrm>
            <a:custGeom>
              <a:avLst/>
              <a:gdLst/>
              <a:ahLst/>
              <a:cxnLst/>
              <a:rect l="l" t="t" r="r" b="b"/>
              <a:pathLst>
                <a:path w="7561" h="9399" extrusionOk="0">
                  <a:moveTo>
                    <a:pt x="3493" y="1"/>
                  </a:moveTo>
                  <a:lnTo>
                    <a:pt x="3819" y="393"/>
                  </a:lnTo>
                  <a:cubicBezTo>
                    <a:pt x="3857" y="441"/>
                    <a:pt x="3866" y="498"/>
                    <a:pt x="3847" y="556"/>
                  </a:cubicBezTo>
                  <a:lnTo>
                    <a:pt x="3627" y="1073"/>
                  </a:lnTo>
                  <a:cubicBezTo>
                    <a:pt x="3611" y="1105"/>
                    <a:pt x="3582" y="1122"/>
                    <a:pt x="3554" y="1122"/>
                  </a:cubicBezTo>
                  <a:cubicBezTo>
                    <a:pt x="3532" y="1122"/>
                    <a:pt x="3510" y="1112"/>
                    <a:pt x="3493" y="1092"/>
                  </a:cubicBezTo>
                  <a:lnTo>
                    <a:pt x="3292" y="795"/>
                  </a:lnTo>
                  <a:cubicBezTo>
                    <a:pt x="3254" y="747"/>
                    <a:pt x="3206" y="728"/>
                    <a:pt x="3149" y="728"/>
                  </a:cubicBezTo>
                  <a:lnTo>
                    <a:pt x="2929" y="738"/>
                  </a:lnTo>
                  <a:cubicBezTo>
                    <a:pt x="2842" y="747"/>
                    <a:pt x="2775" y="785"/>
                    <a:pt x="2728" y="852"/>
                  </a:cubicBezTo>
                  <a:lnTo>
                    <a:pt x="2115" y="1762"/>
                  </a:lnTo>
                  <a:cubicBezTo>
                    <a:pt x="2058" y="1848"/>
                    <a:pt x="2106" y="1963"/>
                    <a:pt x="2211" y="1982"/>
                  </a:cubicBezTo>
                  <a:lnTo>
                    <a:pt x="2488" y="2039"/>
                  </a:lnTo>
                  <a:cubicBezTo>
                    <a:pt x="2501" y="2042"/>
                    <a:pt x="2513" y="2043"/>
                    <a:pt x="2526" y="2043"/>
                  </a:cubicBezTo>
                  <a:cubicBezTo>
                    <a:pt x="2608" y="2043"/>
                    <a:pt x="2685" y="1990"/>
                    <a:pt x="2718" y="1915"/>
                  </a:cubicBezTo>
                  <a:lnTo>
                    <a:pt x="2852" y="1541"/>
                  </a:lnTo>
                  <a:cubicBezTo>
                    <a:pt x="2874" y="1480"/>
                    <a:pt x="2932" y="1445"/>
                    <a:pt x="2990" y="1445"/>
                  </a:cubicBezTo>
                  <a:cubicBezTo>
                    <a:pt x="3031" y="1445"/>
                    <a:pt x="3073" y="1463"/>
                    <a:pt x="3101" y="1503"/>
                  </a:cubicBezTo>
                  <a:lnTo>
                    <a:pt x="3225" y="1656"/>
                  </a:lnTo>
                  <a:lnTo>
                    <a:pt x="3149" y="2164"/>
                  </a:lnTo>
                  <a:cubicBezTo>
                    <a:pt x="3149" y="2192"/>
                    <a:pt x="3120" y="2221"/>
                    <a:pt x="3091" y="2221"/>
                  </a:cubicBezTo>
                  <a:lnTo>
                    <a:pt x="2450" y="2317"/>
                  </a:lnTo>
                  <a:cubicBezTo>
                    <a:pt x="2421" y="2326"/>
                    <a:pt x="2393" y="2336"/>
                    <a:pt x="2373" y="2355"/>
                  </a:cubicBezTo>
                  <a:lnTo>
                    <a:pt x="1742" y="2814"/>
                  </a:lnTo>
                  <a:cubicBezTo>
                    <a:pt x="1675" y="2862"/>
                    <a:pt x="1627" y="2929"/>
                    <a:pt x="1608" y="3006"/>
                  </a:cubicBezTo>
                  <a:lnTo>
                    <a:pt x="1550" y="3264"/>
                  </a:lnTo>
                  <a:cubicBezTo>
                    <a:pt x="1533" y="3335"/>
                    <a:pt x="1457" y="3390"/>
                    <a:pt x="1386" y="3390"/>
                  </a:cubicBezTo>
                  <a:cubicBezTo>
                    <a:pt x="1380" y="3390"/>
                    <a:pt x="1374" y="3389"/>
                    <a:pt x="1369" y="3389"/>
                  </a:cubicBezTo>
                  <a:lnTo>
                    <a:pt x="1081" y="3350"/>
                  </a:lnTo>
                  <a:cubicBezTo>
                    <a:pt x="1075" y="3349"/>
                    <a:pt x="1068" y="3349"/>
                    <a:pt x="1062" y="3349"/>
                  </a:cubicBezTo>
                  <a:cubicBezTo>
                    <a:pt x="994" y="3349"/>
                    <a:pt x="935" y="3394"/>
                    <a:pt x="909" y="3456"/>
                  </a:cubicBezTo>
                  <a:lnTo>
                    <a:pt x="747" y="3886"/>
                  </a:lnTo>
                  <a:cubicBezTo>
                    <a:pt x="718" y="3972"/>
                    <a:pt x="766" y="4078"/>
                    <a:pt x="861" y="4106"/>
                  </a:cubicBezTo>
                  <a:lnTo>
                    <a:pt x="1215" y="4202"/>
                  </a:lnTo>
                  <a:cubicBezTo>
                    <a:pt x="1234" y="4208"/>
                    <a:pt x="1253" y="4210"/>
                    <a:pt x="1272" y="4210"/>
                  </a:cubicBezTo>
                  <a:cubicBezTo>
                    <a:pt x="1347" y="4210"/>
                    <a:pt x="1414" y="4166"/>
                    <a:pt x="1445" y="4097"/>
                  </a:cubicBezTo>
                  <a:lnTo>
                    <a:pt x="1684" y="3580"/>
                  </a:lnTo>
                  <a:cubicBezTo>
                    <a:pt x="1723" y="3503"/>
                    <a:pt x="1790" y="3436"/>
                    <a:pt x="1885" y="3408"/>
                  </a:cubicBezTo>
                  <a:lnTo>
                    <a:pt x="2268" y="3283"/>
                  </a:lnTo>
                  <a:lnTo>
                    <a:pt x="2785" y="3915"/>
                  </a:lnTo>
                  <a:lnTo>
                    <a:pt x="2737" y="4068"/>
                  </a:lnTo>
                  <a:cubicBezTo>
                    <a:pt x="2708" y="4154"/>
                    <a:pt x="2756" y="4250"/>
                    <a:pt x="2842" y="4279"/>
                  </a:cubicBezTo>
                  <a:cubicBezTo>
                    <a:pt x="2862" y="4288"/>
                    <a:pt x="2881" y="4288"/>
                    <a:pt x="2900" y="4288"/>
                  </a:cubicBezTo>
                  <a:cubicBezTo>
                    <a:pt x="2976" y="4288"/>
                    <a:pt x="3043" y="4240"/>
                    <a:pt x="3063" y="4173"/>
                  </a:cubicBezTo>
                  <a:lnTo>
                    <a:pt x="3110" y="4020"/>
                  </a:lnTo>
                  <a:cubicBezTo>
                    <a:pt x="3149" y="3915"/>
                    <a:pt x="3130" y="3790"/>
                    <a:pt x="3053" y="3704"/>
                  </a:cubicBezTo>
                  <a:lnTo>
                    <a:pt x="2622" y="3168"/>
                  </a:lnTo>
                  <a:lnTo>
                    <a:pt x="2728" y="3140"/>
                  </a:lnTo>
                  <a:lnTo>
                    <a:pt x="3101" y="3369"/>
                  </a:lnTo>
                  <a:cubicBezTo>
                    <a:pt x="3177" y="3417"/>
                    <a:pt x="3235" y="3494"/>
                    <a:pt x="3254" y="3590"/>
                  </a:cubicBezTo>
                  <a:lnTo>
                    <a:pt x="3340" y="3982"/>
                  </a:lnTo>
                  <a:cubicBezTo>
                    <a:pt x="3350" y="4068"/>
                    <a:pt x="3426" y="4116"/>
                    <a:pt x="3503" y="4125"/>
                  </a:cubicBezTo>
                  <a:lnTo>
                    <a:pt x="3541" y="4125"/>
                  </a:lnTo>
                  <a:cubicBezTo>
                    <a:pt x="3627" y="4097"/>
                    <a:pt x="3685" y="4011"/>
                    <a:pt x="3665" y="3924"/>
                  </a:cubicBezTo>
                  <a:lnTo>
                    <a:pt x="3627" y="3695"/>
                  </a:lnTo>
                  <a:cubicBezTo>
                    <a:pt x="3608" y="3609"/>
                    <a:pt x="3665" y="3532"/>
                    <a:pt x="3742" y="3523"/>
                  </a:cubicBezTo>
                  <a:cubicBezTo>
                    <a:pt x="3809" y="3513"/>
                    <a:pt x="3857" y="3465"/>
                    <a:pt x="3866" y="3408"/>
                  </a:cubicBezTo>
                  <a:lnTo>
                    <a:pt x="3943" y="3006"/>
                  </a:lnTo>
                  <a:cubicBezTo>
                    <a:pt x="3969" y="2936"/>
                    <a:pt x="4028" y="2890"/>
                    <a:pt x="4096" y="2890"/>
                  </a:cubicBezTo>
                  <a:cubicBezTo>
                    <a:pt x="4102" y="2890"/>
                    <a:pt x="4109" y="2890"/>
                    <a:pt x="4115" y="2891"/>
                  </a:cubicBezTo>
                  <a:lnTo>
                    <a:pt x="4201" y="2891"/>
                  </a:lnTo>
                  <a:cubicBezTo>
                    <a:pt x="4240" y="2891"/>
                    <a:pt x="4288" y="2881"/>
                    <a:pt x="4316" y="2853"/>
                  </a:cubicBezTo>
                  <a:cubicBezTo>
                    <a:pt x="4348" y="2821"/>
                    <a:pt x="4380" y="2802"/>
                    <a:pt x="4417" y="2802"/>
                  </a:cubicBezTo>
                  <a:cubicBezTo>
                    <a:pt x="4425" y="2802"/>
                    <a:pt x="4432" y="2803"/>
                    <a:pt x="4441" y="2805"/>
                  </a:cubicBezTo>
                  <a:lnTo>
                    <a:pt x="4699" y="2824"/>
                  </a:lnTo>
                  <a:cubicBezTo>
                    <a:pt x="4756" y="2843"/>
                    <a:pt x="4795" y="2891"/>
                    <a:pt x="4804" y="2939"/>
                  </a:cubicBezTo>
                  <a:lnTo>
                    <a:pt x="4833" y="3054"/>
                  </a:lnTo>
                  <a:cubicBezTo>
                    <a:pt x="4852" y="3140"/>
                    <a:pt x="4795" y="3226"/>
                    <a:pt x="4709" y="3245"/>
                  </a:cubicBezTo>
                  <a:lnTo>
                    <a:pt x="3972" y="3465"/>
                  </a:lnTo>
                  <a:cubicBezTo>
                    <a:pt x="3886" y="3484"/>
                    <a:pt x="3857" y="3590"/>
                    <a:pt x="3914" y="3656"/>
                  </a:cubicBezTo>
                  <a:lnTo>
                    <a:pt x="3981" y="3733"/>
                  </a:lnTo>
                  <a:cubicBezTo>
                    <a:pt x="4005" y="3765"/>
                    <a:pt x="4042" y="3783"/>
                    <a:pt x="4081" y="3783"/>
                  </a:cubicBezTo>
                  <a:cubicBezTo>
                    <a:pt x="4089" y="3783"/>
                    <a:pt x="4097" y="3783"/>
                    <a:pt x="4106" y="3781"/>
                  </a:cubicBezTo>
                  <a:lnTo>
                    <a:pt x="4536" y="3752"/>
                  </a:lnTo>
                  <a:cubicBezTo>
                    <a:pt x="4542" y="3751"/>
                    <a:pt x="4548" y="3751"/>
                    <a:pt x="4553" y="3751"/>
                  </a:cubicBezTo>
                  <a:cubicBezTo>
                    <a:pt x="4624" y="3751"/>
                    <a:pt x="4691" y="3806"/>
                    <a:pt x="4709" y="3877"/>
                  </a:cubicBezTo>
                  <a:lnTo>
                    <a:pt x="4728" y="3991"/>
                  </a:lnTo>
                  <a:cubicBezTo>
                    <a:pt x="4766" y="4183"/>
                    <a:pt x="4632" y="4365"/>
                    <a:pt x="4431" y="4384"/>
                  </a:cubicBezTo>
                  <a:lnTo>
                    <a:pt x="3598" y="4451"/>
                  </a:lnTo>
                  <a:cubicBezTo>
                    <a:pt x="3512" y="4460"/>
                    <a:pt x="3464" y="4547"/>
                    <a:pt x="3484" y="4633"/>
                  </a:cubicBezTo>
                  <a:cubicBezTo>
                    <a:pt x="3516" y="4731"/>
                    <a:pt x="3437" y="4823"/>
                    <a:pt x="3341" y="4823"/>
                  </a:cubicBezTo>
                  <a:cubicBezTo>
                    <a:pt x="3325" y="4823"/>
                    <a:pt x="3309" y="4820"/>
                    <a:pt x="3292" y="4814"/>
                  </a:cubicBezTo>
                  <a:lnTo>
                    <a:pt x="2680" y="4614"/>
                  </a:lnTo>
                  <a:cubicBezTo>
                    <a:pt x="2594" y="4585"/>
                    <a:pt x="2536" y="4508"/>
                    <a:pt x="2517" y="4432"/>
                  </a:cubicBezTo>
                  <a:cubicBezTo>
                    <a:pt x="2498" y="4307"/>
                    <a:pt x="2393" y="4231"/>
                    <a:pt x="2278" y="4231"/>
                  </a:cubicBezTo>
                  <a:lnTo>
                    <a:pt x="1694" y="4250"/>
                  </a:lnTo>
                  <a:cubicBezTo>
                    <a:pt x="1483" y="4250"/>
                    <a:pt x="1273" y="4298"/>
                    <a:pt x="1081" y="4384"/>
                  </a:cubicBezTo>
                  <a:lnTo>
                    <a:pt x="881" y="4470"/>
                  </a:lnTo>
                  <a:cubicBezTo>
                    <a:pt x="766" y="4518"/>
                    <a:pt x="689" y="4633"/>
                    <a:pt x="680" y="4757"/>
                  </a:cubicBezTo>
                  <a:lnTo>
                    <a:pt x="680" y="4920"/>
                  </a:lnTo>
                  <a:lnTo>
                    <a:pt x="86" y="5599"/>
                  </a:lnTo>
                  <a:cubicBezTo>
                    <a:pt x="38" y="5657"/>
                    <a:pt x="10" y="5733"/>
                    <a:pt x="0" y="5810"/>
                  </a:cubicBezTo>
                  <a:lnTo>
                    <a:pt x="0" y="6528"/>
                  </a:lnTo>
                  <a:cubicBezTo>
                    <a:pt x="0" y="6671"/>
                    <a:pt x="57" y="6796"/>
                    <a:pt x="153" y="6891"/>
                  </a:cubicBezTo>
                  <a:lnTo>
                    <a:pt x="670" y="7389"/>
                  </a:lnTo>
                  <a:cubicBezTo>
                    <a:pt x="756" y="7465"/>
                    <a:pt x="861" y="7513"/>
                    <a:pt x="976" y="7523"/>
                  </a:cubicBezTo>
                  <a:lnTo>
                    <a:pt x="2527" y="7657"/>
                  </a:lnTo>
                  <a:cubicBezTo>
                    <a:pt x="2622" y="7666"/>
                    <a:pt x="2699" y="7753"/>
                    <a:pt x="2680" y="7848"/>
                  </a:cubicBezTo>
                  <a:lnTo>
                    <a:pt x="2670" y="7925"/>
                  </a:lnTo>
                  <a:cubicBezTo>
                    <a:pt x="2661" y="8040"/>
                    <a:pt x="2708" y="8155"/>
                    <a:pt x="2804" y="8231"/>
                  </a:cubicBezTo>
                  <a:lnTo>
                    <a:pt x="3187" y="8509"/>
                  </a:lnTo>
                  <a:lnTo>
                    <a:pt x="3130" y="8700"/>
                  </a:lnTo>
                  <a:cubicBezTo>
                    <a:pt x="3082" y="8824"/>
                    <a:pt x="3130" y="8958"/>
                    <a:pt x="3225" y="9045"/>
                  </a:cubicBezTo>
                  <a:lnTo>
                    <a:pt x="3627" y="9399"/>
                  </a:lnTo>
                  <a:cubicBezTo>
                    <a:pt x="4020" y="9332"/>
                    <a:pt x="4402" y="9207"/>
                    <a:pt x="4766" y="9045"/>
                  </a:cubicBezTo>
                  <a:lnTo>
                    <a:pt x="5398" y="8288"/>
                  </a:lnTo>
                  <a:cubicBezTo>
                    <a:pt x="5503" y="8174"/>
                    <a:pt x="5580" y="8030"/>
                    <a:pt x="5647" y="7887"/>
                  </a:cubicBezTo>
                  <a:lnTo>
                    <a:pt x="6355" y="6269"/>
                  </a:lnTo>
                  <a:cubicBezTo>
                    <a:pt x="6431" y="6097"/>
                    <a:pt x="6307" y="5906"/>
                    <a:pt x="6115" y="5896"/>
                  </a:cubicBezTo>
                  <a:cubicBezTo>
                    <a:pt x="6106" y="5896"/>
                    <a:pt x="6097" y="5897"/>
                    <a:pt x="6088" y="5897"/>
                  </a:cubicBezTo>
                  <a:cubicBezTo>
                    <a:pt x="5897" y="5897"/>
                    <a:pt x="5717" y="5803"/>
                    <a:pt x="5589" y="5657"/>
                  </a:cubicBezTo>
                  <a:lnTo>
                    <a:pt x="4890" y="4824"/>
                  </a:lnTo>
                  <a:cubicBezTo>
                    <a:pt x="4784" y="4696"/>
                    <a:pt x="4899" y="4541"/>
                    <a:pt x="5025" y="4541"/>
                  </a:cubicBezTo>
                  <a:cubicBezTo>
                    <a:pt x="5068" y="4541"/>
                    <a:pt x="5112" y="4560"/>
                    <a:pt x="5149" y="4604"/>
                  </a:cubicBezTo>
                  <a:lnTo>
                    <a:pt x="5847" y="5446"/>
                  </a:lnTo>
                  <a:cubicBezTo>
                    <a:pt x="5914" y="5513"/>
                    <a:pt x="6001" y="5551"/>
                    <a:pt x="6087" y="5561"/>
                  </a:cubicBezTo>
                  <a:cubicBezTo>
                    <a:pt x="6192" y="5561"/>
                    <a:pt x="6297" y="5494"/>
                    <a:pt x="6345" y="5408"/>
                  </a:cubicBezTo>
                  <a:lnTo>
                    <a:pt x="6747" y="4604"/>
                  </a:lnTo>
                  <a:cubicBezTo>
                    <a:pt x="6785" y="4527"/>
                    <a:pt x="6766" y="4441"/>
                    <a:pt x="6699" y="4393"/>
                  </a:cubicBezTo>
                  <a:lnTo>
                    <a:pt x="6575" y="4307"/>
                  </a:lnTo>
                  <a:cubicBezTo>
                    <a:pt x="6537" y="4279"/>
                    <a:pt x="6527" y="4221"/>
                    <a:pt x="6556" y="4173"/>
                  </a:cubicBezTo>
                  <a:lnTo>
                    <a:pt x="6613" y="4087"/>
                  </a:lnTo>
                  <a:cubicBezTo>
                    <a:pt x="6672" y="3985"/>
                    <a:pt x="6778" y="3931"/>
                    <a:pt x="6885" y="3931"/>
                  </a:cubicBezTo>
                  <a:cubicBezTo>
                    <a:pt x="6969" y="3931"/>
                    <a:pt x="7054" y="3963"/>
                    <a:pt x="7120" y="4030"/>
                  </a:cubicBezTo>
                  <a:lnTo>
                    <a:pt x="7561" y="4460"/>
                  </a:lnTo>
                  <a:cubicBezTo>
                    <a:pt x="7551" y="4269"/>
                    <a:pt x="7532" y="4068"/>
                    <a:pt x="7494" y="3886"/>
                  </a:cubicBezTo>
                  <a:cubicBezTo>
                    <a:pt x="7139" y="1857"/>
                    <a:pt x="5532" y="297"/>
                    <a:pt x="3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6342175" y="2077469"/>
              <a:ext cx="15861" cy="25656"/>
            </a:xfrm>
            <a:custGeom>
              <a:avLst/>
              <a:gdLst/>
              <a:ahLst/>
              <a:cxnLst/>
              <a:rect l="l" t="t" r="r" b="b"/>
              <a:pathLst>
                <a:path w="604" h="977" extrusionOk="0">
                  <a:moveTo>
                    <a:pt x="432" y="0"/>
                  </a:moveTo>
                  <a:cubicBezTo>
                    <a:pt x="336" y="0"/>
                    <a:pt x="259" y="77"/>
                    <a:pt x="259" y="173"/>
                  </a:cubicBezTo>
                  <a:lnTo>
                    <a:pt x="259" y="536"/>
                  </a:lnTo>
                  <a:lnTo>
                    <a:pt x="106" y="680"/>
                  </a:lnTo>
                  <a:cubicBezTo>
                    <a:pt x="1" y="795"/>
                    <a:pt x="77" y="977"/>
                    <a:pt x="231" y="977"/>
                  </a:cubicBezTo>
                  <a:cubicBezTo>
                    <a:pt x="269" y="977"/>
                    <a:pt x="317" y="957"/>
                    <a:pt x="345" y="929"/>
                  </a:cubicBezTo>
                  <a:lnTo>
                    <a:pt x="556" y="737"/>
                  </a:lnTo>
                  <a:cubicBezTo>
                    <a:pt x="585" y="709"/>
                    <a:pt x="604" y="661"/>
                    <a:pt x="604" y="613"/>
                  </a:cubicBezTo>
                  <a:lnTo>
                    <a:pt x="594" y="173"/>
                  </a:lnTo>
                  <a:cubicBezTo>
                    <a:pt x="594" y="77"/>
                    <a:pt x="518" y="0"/>
                    <a:pt x="4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6312527" y="2161396"/>
              <a:ext cx="143774" cy="117146"/>
            </a:xfrm>
            <a:custGeom>
              <a:avLst/>
              <a:gdLst/>
              <a:ahLst/>
              <a:cxnLst/>
              <a:rect l="l" t="t" r="r" b="b"/>
              <a:pathLst>
                <a:path w="5475" h="4461" extrusionOk="0">
                  <a:moveTo>
                    <a:pt x="661" y="1"/>
                  </a:moveTo>
                  <a:lnTo>
                    <a:pt x="87" y="661"/>
                  </a:lnTo>
                  <a:cubicBezTo>
                    <a:pt x="29" y="719"/>
                    <a:pt x="1" y="795"/>
                    <a:pt x="1" y="881"/>
                  </a:cubicBezTo>
                  <a:lnTo>
                    <a:pt x="1" y="1599"/>
                  </a:lnTo>
                  <a:cubicBezTo>
                    <a:pt x="1" y="1733"/>
                    <a:pt x="58" y="1858"/>
                    <a:pt x="154" y="1953"/>
                  </a:cubicBezTo>
                  <a:lnTo>
                    <a:pt x="671" y="2460"/>
                  </a:lnTo>
                  <a:cubicBezTo>
                    <a:pt x="757" y="2537"/>
                    <a:pt x="862" y="2585"/>
                    <a:pt x="977" y="2594"/>
                  </a:cubicBezTo>
                  <a:lnTo>
                    <a:pt x="2527" y="2728"/>
                  </a:lnTo>
                  <a:cubicBezTo>
                    <a:pt x="2623" y="2738"/>
                    <a:pt x="2690" y="2824"/>
                    <a:pt x="2680" y="2920"/>
                  </a:cubicBezTo>
                  <a:lnTo>
                    <a:pt x="2671" y="2987"/>
                  </a:lnTo>
                  <a:cubicBezTo>
                    <a:pt x="2661" y="3111"/>
                    <a:pt x="2709" y="3226"/>
                    <a:pt x="2805" y="3293"/>
                  </a:cubicBezTo>
                  <a:lnTo>
                    <a:pt x="3188" y="3580"/>
                  </a:lnTo>
                  <a:lnTo>
                    <a:pt x="3121" y="3762"/>
                  </a:lnTo>
                  <a:cubicBezTo>
                    <a:pt x="3073" y="3886"/>
                    <a:pt x="3121" y="4020"/>
                    <a:pt x="3216" y="4107"/>
                  </a:cubicBezTo>
                  <a:lnTo>
                    <a:pt x="3618" y="4461"/>
                  </a:lnTo>
                  <a:lnTo>
                    <a:pt x="3628" y="4461"/>
                  </a:lnTo>
                  <a:cubicBezTo>
                    <a:pt x="3915" y="4403"/>
                    <a:pt x="4192" y="4327"/>
                    <a:pt x="4470" y="4231"/>
                  </a:cubicBezTo>
                  <a:lnTo>
                    <a:pt x="4527" y="4202"/>
                  </a:lnTo>
                  <a:cubicBezTo>
                    <a:pt x="4594" y="4183"/>
                    <a:pt x="4652" y="4154"/>
                    <a:pt x="4709" y="4135"/>
                  </a:cubicBezTo>
                  <a:lnTo>
                    <a:pt x="4767" y="4107"/>
                  </a:lnTo>
                  <a:lnTo>
                    <a:pt x="5389" y="3350"/>
                  </a:lnTo>
                  <a:cubicBezTo>
                    <a:pt x="5417" y="3322"/>
                    <a:pt x="5446" y="3284"/>
                    <a:pt x="5475" y="3245"/>
                  </a:cubicBezTo>
                  <a:cubicBezTo>
                    <a:pt x="5379" y="3245"/>
                    <a:pt x="5274" y="3255"/>
                    <a:pt x="5178" y="3255"/>
                  </a:cubicBezTo>
                  <a:cubicBezTo>
                    <a:pt x="3130" y="3255"/>
                    <a:pt x="1312" y="1944"/>
                    <a:pt x="661" y="1"/>
                  </a:cubicBezTo>
                  <a:close/>
                </a:path>
              </a:pathLst>
            </a:custGeom>
            <a:solidFill>
              <a:srgbClr val="000000">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6241730" y="2077679"/>
              <a:ext cx="338728" cy="251597"/>
            </a:xfrm>
            <a:custGeom>
              <a:avLst/>
              <a:gdLst/>
              <a:ahLst/>
              <a:cxnLst/>
              <a:rect l="l" t="t" r="r" b="b"/>
              <a:pathLst>
                <a:path w="12899" h="9581" extrusionOk="0">
                  <a:moveTo>
                    <a:pt x="11296" y="1"/>
                  </a:moveTo>
                  <a:cubicBezTo>
                    <a:pt x="11159" y="1"/>
                    <a:pt x="11024" y="135"/>
                    <a:pt x="11099" y="299"/>
                  </a:cubicBezTo>
                  <a:cubicBezTo>
                    <a:pt x="12420" y="3103"/>
                    <a:pt x="11482" y="6443"/>
                    <a:pt x="8889" y="8146"/>
                  </a:cubicBezTo>
                  <a:cubicBezTo>
                    <a:pt x="7847" y="8829"/>
                    <a:pt x="6665" y="9161"/>
                    <a:pt x="5492" y="9161"/>
                  </a:cubicBezTo>
                  <a:cubicBezTo>
                    <a:pt x="3754" y="9161"/>
                    <a:pt x="2034" y="8434"/>
                    <a:pt x="811" y="7046"/>
                  </a:cubicBezTo>
                  <a:lnTo>
                    <a:pt x="811" y="7046"/>
                  </a:lnTo>
                  <a:lnTo>
                    <a:pt x="1529" y="7285"/>
                  </a:lnTo>
                  <a:cubicBezTo>
                    <a:pt x="1557" y="7295"/>
                    <a:pt x="1584" y="7300"/>
                    <a:pt x="1609" y="7300"/>
                  </a:cubicBezTo>
                  <a:cubicBezTo>
                    <a:pt x="1821" y="7300"/>
                    <a:pt x="1903" y="6970"/>
                    <a:pt x="1663" y="6893"/>
                  </a:cubicBezTo>
                  <a:lnTo>
                    <a:pt x="285" y="6433"/>
                  </a:lnTo>
                  <a:cubicBezTo>
                    <a:pt x="264" y="6426"/>
                    <a:pt x="242" y="6423"/>
                    <a:pt x="221" y="6423"/>
                  </a:cubicBezTo>
                  <a:cubicBezTo>
                    <a:pt x="102" y="6423"/>
                    <a:pt x="1" y="6531"/>
                    <a:pt x="17" y="6653"/>
                  </a:cubicBezTo>
                  <a:lnTo>
                    <a:pt x="247" y="8261"/>
                  </a:lnTo>
                  <a:cubicBezTo>
                    <a:pt x="256" y="8366"/>
                    <a:pt x="352" y="8443"/>
                    <a:pt x="448" y="8443"/>
                  </a:cubicBezTo>
                  <a:lnTo>
                    <a:pt x="476" y="8443"/>
                  </a:lnTo>
                  <a:cubicBezTo>
                    <a:pt x="601" y="8424"/>
                    <a:pt x="677" y="8319"/>
                    <a:pt x="658" y="8204"/>
                  </a:cubicBezTo>
                  <a:lnTo>
                    <a:pt x="534" y="7352"/>
                  </a:lnTo>
                  <a:lnTo>
                    <a:pt x="534" y="7352"/>
                  </a:lnTo>
                  <a:cubicBezTo>
                    <a:pt x="1834" y="8816"/>
                    <a:pt x="3652" y="9581"/>
                    <a:pt x="5492" y="9581"/>
                  </a:cubicBezTo>
                  <a:cubicBezTo>
                    <a:pt x="6754" y="9581"/>
                    <a:pt x="8026" y="9221"/>
                    <a:pt x="9147" y="8481"/>
                  </a:cubicBezTo>
                  <a:cubicBezTo>
                    <a:pt x="11903" y="6663"/>
                    <a:pt x="12899" y="3103"/>
                    <a:pt x="11482" y="117"/>
                  </a:cubicBezTo>
                  <a:lnTo>
                    <a:pt x="11482" y="117"/>
                  </a:lnTo>
                  <a:lnTo>
                    <a:pt x="11482" y="126"/>
                  </a:lnTo>
                  <a:cubicBezTo>
                    <a:pt x="11439" y="38"/>
                    <a:pt x="11367" y="1"/>
                    <a:pt x="1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6191390" y="1981489"/>
              <a:ext cx="338807" cy="251676"/>
            </a:xfrm>
            <a:custGeom>
              <a:avLst/>
              <a:gdLst/>
              <a:ahLst/>
              <a:cxnLst/>
              <a:rect l="l" t="t" r="r" b="b"/>
              <a:pathLst>
                <a:path w="12902" h="9584" extrusionOk="0">
                  <a:moveTo>
                    <a:pt x="7403" y="1"/>
                  </a:moveTo>
                  <a:cubicBezTo>
                    <a:pt x="6141" y="1"/>
                    <a:pt x="4870" y="360"/>
                    <a:pt x="3752" y="1100"/>
                  </a:cubicBezTo>
                  <a:cubicBezTo>
                    <a:pt x="996" y="2909"/>
                    <a:pt x="1" y="6479"/>
                    <a:pt x="1417" y="9465"/>
                  </a:cubicBezTo>
                  <a:cubicBezTo>
                    <a:pt x="1456" y="9548"/>
                    <a:pt x="1524" y="9583"/>
                    <a:pt x="1593" y="9583"/>
                  </a:cubicBezTo>
                  <a:cubicBezTo>
                    <a:pt x="1728" y="9583"/>
                    <a:pt x="1867" y="9448"/>
                    <a:pt x="1790" y="9283"/>
                  </a:cubicBezTo>
                  <a:cubicBezTo>
                    <a:pt x="1398" y="8450"/>
                    <a:pt x="1197" y="7541"/>
                    <a:pt x="1197" y="6622"/>
                  </a:cubicBezTo>
                  <a:cubicBezTo>
                    <a:pt x="1197" y="4038"/>
                    <a:pt x="2805" y="1722"/>
                    <a:pt x="5226" y="813"/>
                  </a:cubicBezTo>
                  <a:cubicBezTo>
                    <a:pt x="5937" y="546"/>
                    <a:pt x="6674" y="417"/>
                    <a:pt x="7405" y="417"/>
                  </a:cubicBezTo>
                  <a:cubicBezTo>
                    <a:pt x="9165" y="417"/>
                    <a:pt x="10884" y="1166"/>
                    <a:pt x="12088" y="2545"/>
                  </a:cubicBezTo>
                  <a:lnTo>
                    <a:pt x="11370" y="2306"/>
                  </a:lnTo>
                  <a:cubicBezTo>
                    <a:pt x="11343" y="2297"/>
                    <a:pt x="11318" y="2294"/>
                    <a:pt x="11294" y="2294"/>
                  </a:cubicBezTo>
                  <a:cubicBezTo>
                    <a:pt x="11081" y="2294"/>
                    <a:pt x="11004" y="2612"/>
                    <a:pt x="11236" y="2698"/>
                  </a:cubicBezTo>
                  <a:lnTo>
                    <a:pt x="12614" y="3148"/>
                  </a:lnTo>
                  <a:cubicBezTo>
                    <a:pt x="12634" y="3158"/>
                    <a:pt x="12653" y="3167"/>
                    <a:pt x="12672" y="3167"/>
                  </a:cubicBezTo>
                  <a:cubicBezTo>
                    <a:pt x="12806" y="3167"/>
                    <a:pt x="12901" y="3053"/>
                    <a:pt x="12882" y="2928"/>
                  </a:cubicBezTo>
                  <a:lnTo>
                    <a:pt x="12653" y="1320"/>
                  </a:lnTo>
                  <a:cubicBezTo>
                    <a:pt x="12635" y="1196"/>
                    <a:pt x="12543" y="1139"/>
                    <a:pt x="12450" y="1139"/>
                  </a:cubicBezTo>
                  <a:cubicBezTo>
                    <a:pt x="12336" y="1139"/>
                    <a:pt x="12220" y="1225"/>
                    <a:pt x="12241" y="1378"/>
                  </a:cubicBezTo>
                  <a:lnTo>
                    <a:pt x="12366" y="2229"/>
                  </a:lnTo>
                  <a:cubicBezTo>
                    <a:pt x="11066" y="765"/>
                    <a:pt x="9244" y="1"/>
                    <a:pt x="7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45"/>
          <p:cNvSpPr txBox="1">
            <a:spLocks noGrp="1"/>
          </p:cNvSpPr>
          <p:nvPr>
            <p:ph type="ctrTitle"/>
          </p:nvPr>
        </p:nvSpPr>
        <p:spPr>
          <a:xfrm>
            <a:off x="4144915" y="1448769"/>
            <a:ext cx="4379400" cy="10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703" name="Google Shape;703;p45"/>
          <p:cNvSpPr/>
          <p:nvPr/>
        </p:nvSpPr>
        <p:spPr>
          <a:xfrm>
            <a:off x="589450" y="783225"/>
            <a:ext cx="3576900" cy="357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9;p45">
            <a:extLst>
              <a:ext uri="{FF2B5EF4-FFF2-40B4-BE49-F238E27FC236}">
                <a16:creationId xmlns:a16="http://schemas.microsoft.com/office/drawing/2014/main" id="{FA1FF728-C8B5-5D63-4895-539EC72D7CC9}"/>
              </a:ext>
            </a:extLst>
          </p:cNvPr>
          <p:cNvSpPr txBox="1">
            <a:spLocks/>
          </p:cNvSpPr>
          <p:nvPr/>
        </p:nvSpPr>
        <p:spPr>
          <a:xfrm>
            <a:off x="4247277" y="1898602"/>
            <a:ext cx="4379400" cy="1056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Poppins"/>
              <a:buNone/>
              <a:defRPr sz="72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5200"/>
              <a:buFont typeface="Poppins"/>
              <a:buNone/>
              <a:defRPr sz="52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5200"/>
              <a:buFont typeface="Poppins"/>
              <a:buNone/>
              <a:defRPr sz="52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5200"/>
              <a:buFont typeface="Poppins"/>
              <a:buNone/>
              <a:defRPr sz="52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5200"/>
              <a:buFont typeface="Poppins"/>
              <a:buNone/>
              <a:defRPr sz="52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5200"/>
              <a:buFont typeface="Poppins"/>
              <a:buNone/>
              <a:defRPr sz="52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5200"/>
              <a:buFont typeface="Poppins"/>
              <a:buNone/>
              <a:defRPr sz="52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5200"/>
              <a:buFont typeface="Poppins"/>
              <a:buNone/>
              <a:defRPr sz="52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5200"/>
              <a:buFont typeface="Poppins"/>
              <a:buNone/>
              <a:defRPr sz="5200" b="1" i="0" u="none" strike="noStrike" cap="none">
                <a:solidFill>
                  <a:schemeClr val="dk1"/>
                </a:solidFill>
                <a:latin typeface="Poppins"/>
                <a:ea typeface="Poppins"/>
                <a:cs typeface="Poppins"/>
                <a:sym typeface="Poppins"/>
              </a:defRPr>
            </a:lvl9pPr>
          </a:lstStyle>
          <a:p>
            <a:r>
              <a:rPr lang="it-IT" sz="3200" dirty="0"/>
              <a:t>For the </a:t>
            </a:r>
            <a:r>
              <a:rPr lang="it-IT" sz="3200" dirty="0" err="1"/>
              <a:t>attention</a:t>
            </a:r>
            <a:endParaRPr lang="it-IT" sz="3200" dirty="0"/>
          </a:p>
        </p:txBody>
      </p:sp>
      <p:pic>
        <p:nvPicPr>
          <p:cNvPr id="6" name="Immagine 5">
            <a:extLst>
              <a:ext uri="{FF2B5EF4-FFF2-40B4-BE49-F238E27FC236}">
                <a16:creationId xmlns:a16="http://schemas.microsoft.com/office/drawing/2014/main" id="{B7E44836-6A5C-4B6D-1A30-948F939DADEE}"/>
              </a:ext>
            </a:extLst>
          </p:cNvPr>
          <p:cNvPicPr>
            <a:picLocks noChangeAspect="1"/>
          </p:cNvPicPr>
          <p:nvPr/>
        </p:nvPicPr>
        <p:blipFill>
          <a:blip r:embed="rId3"/>
          <a:stretch>
            <a:fillRect/>
          </a:stretch>
        </p:blipFill>
        <p:spPr>
          <a:xfrm>
            <a:off x="4211036" y="3474306"/>
            <a:ext cx="4183455" cy="975445"/>
          </a:xfrm>
          <a:prstGeom prst="rect">
            <a:avLst/>
          </a:prstGeom>
        </p:spPr>
      </p:pic>
      <p:pic>
        <p:nvPicPr>
          <p:cNvPr id="6146" name="Picture 2">
            <a:extLst>
              <a:ext uri="{FF2B5EF4-FFF2-40B4-BE49-F238E27FC236}">
                <a16:creationId xmlns:a16="http://schemas.microsoft.com/office/drawing/2014/main" id="{DB7F5B5C-E4E7-0CF9-5933-8D08B2E05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018" y="819150"/>
            <a:ext cx="3495675" cy="350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0"/>
          <p:cNvSpPr txBox="1">
            <a:spLocks noGrp="1"/>
          </p:cNvSpPr>
          <p:nvPr>
            <p:ph type="title"/>
          </p:nvPr>
        </p:nvSpPr>
        <p:spPr>
          <a:xfrm>
            <a:off x="720000" y="3120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and drescription of the project</a:t>
            </a:r>
            <a:endParaRPr dirty="0"/>
          </a:p>
        </p:txBody>
      </p:sp>
      <p:sp>
        <p:nvSpPr>
          <p:cNvPr id="561" name="Google Shape;561;p40"/>
          <p:cNvSpPr txBox="1">
            <a:spLocks noGrp="1"/>
          </p:cNvSpPr>
          <p:nvPr>
            <p:ph type="subTitle" idx="4294967295"/>
          </p:nvPr>
        </p:nvSpPr>
        <p:spPr>
          <a:xfrm>
            <a:off x="715175" y="3216475"/>
            <a:ext cx="2351400" cy="48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latin typeface="Poppins"/>
                <a:ea typeface="Poppins"/>
                <a:cs typeface="Poppins"/>
                <a:sym typeface="Poppins"/>
              </a:rPr>
              <a:t>Training Set</a:t>
            </a:r>
            <a:endParaRPr sz="1800" b="1" dirty="0">
              <a:latin typeface="Poppins"/>
              <a:ea typeface="Poppins"/>
              <a:cs typeface="Poppins"/>
              <a:sym typeface="Poppins"/>
            </a:endParaRPr>
          </a:p>
        </p:txBody>
      </p:sp>
      <p:sp>
        <p:nvSpPr>
          <p:cNvPr id="562" name="Google Shape;562;p40"/>
          <p:cNvSpPr txBox="1">
            <a:spLocks noGrp="1"/>
          </p:cNvSpPr>
          <p:nvPr>
            <p:ph type="subTitle" idx="4294967295"/>
          </p:nvPr>
        </p:nvSpPr>
        <p:spPr>
          <a:xfrm>
            <a:off x="764175" y="3665425"/>
            <a:ext cx="2351400" cy="9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200" dirty="0"/>
              <a:t>312 videos</a:t>
            </a:r>
            <a:r>
              <a:rPr lang="it-IT" dirty="0"/>
              <a:t> spllited in two classes:</a:t>
            </a:r>
          </a:p>
          <a:p>
            <a:pPr marL="171450" indent="-171450"/>
            <a:r>
              <a:rPr lang="it-IT" sz="1200" dirty="0"/>
              <a:t>FIRE</a:t>
            </a:r>
          </a:p>
          <a:p>
            <a:pPr marL="171450" indent="-171450"/>
            <a:r>
              <a:rPr lang="it-IT" dirty="0"/>
              <a:t>NO FIRE</a:t>
            </a:r>
            <a:endParaRPr lang="it-IT" sz="1200" dirty="0"/>
          </a:p>
        </p:txBody>
      </p:sp>
      <p:sp>
        <p:nvSpPr>
          <p:cNvPr id="563" name="Google Shape;563;p40"/>
          <p:cNvSpPr txBox="1">
            <a:spLocks noGrp="1"/>
          </p:cNvSpPr>
          <p:nvPr>
            <p:ph type="subTitle" idx="4294967295"/>
          </p:nvPr>
        </p:nvSpPr>
        <p:spPr>
          <a:xfrm>
            <a:off x="715175" y="2245475"/>
            <a:ext cx="2351400" cy="48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latin typeface="Poppins"/>
                <a:ea typeface="Poppins"/>
                <a:cs typeface="Poppins"/>
                <a:sym typeface="Poppins"/>
              </a:rPr>
              <a:t>Types of videos</a:t>
            </a:r>
            <a:endParaRPr sz="1800" b="1" dirty="0">
              <a:latin typeface="Poppins"/>
              <a:ea typeface="Poppins"/>
              <a:cs typeface="Poppins"/>
              <a:sym typeface="Poppins"/>
            </a:endParaRPr>
          </a:p>
        </p:txBody>
      </p:sp>
      <p:sp>
        <p:nvSpPr>
          <p:cNvPr id="564" name="Google Shape;564;p40"/>
          <p:cNvSpPr txBox="1">
            <a:spLocks noGrp="1"/>
          </p:cNvSpPr>
          <p:nvPr>
            <p:ph type="subTitle" idx="4294967295"/>
          </p:nvPr>
        </p:nvSpPr>
        <p:spPr>
          <a:xfrm>
            <a:off x="715175" y="2722675"/>
            <a:ext cx="2351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Static camera, mostly CCTV camera videos	</a:t>
            </a:r>
            <a:endParaRPr sz="1200" dirty="0"/>
          </a:p>
        </p:txBody>
      </p:sp>
      <p:sp>
        <p:nvSpPr>
          <p:cNvPr id="565" name="Google Shape;565;p40"/>
          <p:cNvSpPr txBox="1">
            <a:spLocks noGrp="1"/>
          </p:cNvSpPr>
          <p:nvPr>
            <p:ph type="subTitle" idx="4294967295"/>
          </p:nvPr>
        </p:nvSpPr>
        <p:spPr>
          <a:xfrm>
            <a:off x="2518568" y="1182154"/>
            <a:ext cx="4663027"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latin typeface="Poppins"/>
                <a:ea typeface="Poppins"/>
                <a:cs typeface="Poppins"/>
                <a:sym typeface="Poppins"/>
              </a:rPr>
              <a:t>“Classify a sequence of frames as either Positive (fire) or Negative (no fire)”</a:t>
            </a:r>
          </a:p>
        </p:txBody>
      </p:sp>
      <p:sp>
        <p:nvSpPr>
          <p:cNvPr id="566" name="Google Shape;566;p40"/>
          <p:cNvSpPr txBox="1">
            <a:spLocks noGrp="1"/>
          </p:cNvSpPr>
          <p:nvPr>
            <p:ph type="subTitle" idx="4294967295"/>
          </p:nvPr>
        </p:nvSpPr>
        <p:spPr>
          <a:xfrm>
            <a:off x="3217350" y="2245475"/>
            <a:ext cx="2709300" cy="48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800" b="1" dirty="0" err="1">
                <a:latin typeface="Poppins"/>
                <a:ea typeface="Poppins"/>
                <a:cs typeface="Poppins"/>
                <a:sym typeface="Poppins"/>
              </a:rPr>
              <a:t>Type</a:t>
            </a:r>
            <a:r>
              <a:rPr lang="it-IT" sz="1800" b="1" dirty="0">
                <a:latin typeface="Poppins"/>
                <a:ea typeface="Poppins"/>
                <a:cs typeface="Poppins"/>
                <a:sym typeface="Poppins"/>
              </a:rPr>
              <a:t> of </a:t>
            </a:r>
            <a:r>
              <a:rPr lang="it-IT" sz="1800" b="1" dirty="0" err="1">
                <a:latin typeface="Poppins"/>
                <a:ea typeface="Poppins"/>
                <a:cs typeface="Poppins"/>
                <a:sym typeface="Poppins"/>
              </a:rPr>
              <a:t>classification</a:t>
            </a:r>
            <a:endParaRPr sz="1800" b="1" dirty="0">
              <a:latin typeface="Poppins"/>
              <a:ea typeface="Poppins"/>
              <a:cs typeface="Poppins"/>
              <a:sym typeface="Poppins"/>
            </a:endParaRPr>
          </a:p>
        </p:txBody>
      </p:sp>
      <p:sp>
        <p:nvSpPr>
          <p:cNvPr id="567" name="Google Shape;567;p40"/>
          <p:cNvSpPr txBox="1">
            <a:spLocks noGrp="1"/>
          </p:cNvSpPr>
          <p:nvPr>
            <p:ph type="subTitle" idx="4294967295"/>
          </p:nvPr>
        </p:nvSpPr>
        <p:spPr>
          <a:xfrm>
            <a:off x="3217350" y="2722675"/>
            <a:ext cx="2709300" cy="1885500"/>
          </a:xfrm>
          <a:prstGeom prst="rect">
            <a:avLst/>
          </a:prstGeom>
        </p:spPr>
        <p:txBody>
          <a:bodyPr spcFirstLastPara="1" wrap="square" lIns="91425" tIns="91425" rIns="91425" bIns="91425" anchor="t" anchorCtr="0">
            <a:noAutofit/>
          </a:bodyPr>
          <a:lstStyle/>
          <a:p>
            <a:pPr marL="342900" lvl="0" indent="-304800" algn="l" rtl="0">
              <a:spcBef>
                <a:spcPts val="0"/>
              </a:spcBef>
              <a:spcAft>
                <a:spcPts val="0"/>
              </a:spcAft>
              <a:buSzPts val="1200"/>
              <a:buChar char="●"/>
            </a:pPr>
            <a:r>
              <a:rPr lang="it-IT" dirty="0"/>
              <a:t>True Positive</a:t>
            </a:r>
          </a:p>
          <a:p>
            <a:pPr marL="342900" lvl="0" indent="-304800" algn="l" rtl="0">
              <a:spcBef>
                <a:spcPts val="0"/>
              </a:spcBef>
              <a:spcAft>
                <a:spcPts val="0"/>
              </a:spcAft>
              <a:buSzPts val="1200"/>
              <a:buChar char="●"/>
            </a:pPr>
            <a:endParaRPr dirty="0"/>
          </a:p>
          <a:p>
            <a:pPr marL="342900" lvl="0" indent="-304800" algn="l" rtl="0">
              <a:spcBef>
                <a:spcPts val="0"/>
              </a:spcBef>
              <a:spcAft>
                <a:spcPts val="0"/>
              </a:spcAft>
              <a:buSzPts val="1200"/>
              <a:buChar char="●"/>
            </a:pPr>
            <a:r>
              <a:rPr lang="en" dirty="0"/>
              <a:t>True Negative</a:t>
            </a:r>
          </a:p>
          <a:p>
            <a:pPr marL="342900" lvl="0" indent="-304800" algn="l" rtl="0">
              <a:spcBef>
                <a:spcPts val="0"/>
              </a:spcBef>
              <a:spcAft>
                <a:spcPts val="0"/>
              </a:spcAft>
              <a:buSzPts val="1200"/>
              <a:buChar char="●"/>
            </a:pPr>
            <a:endParaRPr lang="en" dirty="0"/>
          </a:p>
          <a:p>
            <a:pPr marL="342900" lvl="0" indent="-304800" algn="l" rtl="0">
              <a:spcBef>
                <a:spcPts val="0"/>
              </a:spcBef>
              <a:spcAft>
                <a:spcPts val="0"/>
              </a:spcAft>
              <a:buSzPts val="1200"/>
              <a:buChar char="●"/>
            </a:pPr>
            <a:r>
              <a:rPr lang="en-US" dirty="0"/>
              <a:t>False Positive</a:t>
            </a:r>
          </a:p>
          <a:p>
            <a:pPr marL="342900" lvl="0" indent="-304800" algn="l" rtl="0">
              <a:spcBef>
                <a:spcPts val="0"/>
              </a:spcBef>
              <a:spcAft>
                <a:spcPts val="0"/>
              </a:spcAft>
              <a:buSzPts val="1200"/>
              <a:buChar char="●"/>
            </a:pPr>
            <a:endParaRPr lang="en-US" dirty="0"/>
          </a:p>
          <a:p>
            <a:pPr marL="342900" lvl="0" indent="-304800" algn="l" rtl="0">
              <a:spcBef>
                <a:spcPts val="0"/>
              </a:spcBef>
              <a:spcAft>
                <a:spcPts val="0"/>
              </a:spcAft>
              <a:buSzPts val="1200"/>
              <a:buChar char="●"/>
            </a:pPr>
            <a:r>
              <a:rPr lang="en-US" dirty="0"/>
              <a:t>False Negative</a:t>
            </a:r>
          </a:p>
          <a:p>
            <a:pPr marL="342900" lvl="0" indent="-304800" algn="l" rtl="0">
              <a:spcBef>
                <a:spcPts val="0"/>
              </a:spcBef>
              <a:spcAft>
                <a:spcPts val="0"/>
              </a:spcAft>
              <a:buSzPts val="1200"/>
              <a:buChar char="●"/>
            </a:pPr>
            <a:endParaRPr lang="en-US" dirty="0"/>
          </a:p>
        </p:txBody>
      </p:sp>
      <p:sp>
        <p:nvSpPr>
          <p:cNvPr id="568" name="Google Shape;568;p40"/>
          <p:cNvSpPr txBox="1">
            <a:spLocks noGrp="1"/>
          </p:cNvSpPr>
          <p:nvPr>
            <p:ph type="subTitle" idx="4294967295"/>
          </p:nvPr>
        </p:nvSpPr>
        <p:spPr>
          <a:xfrm>
            <a:off x="6389658" y="2235454"/>
            <a:ext cx="2351400" cy="48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latin typeface="Poppins"/>
                <a:ea typeface="Poppins"/>
                <a:cs typeface="Poppins"/>
                <a:sym typeface="Poppins"/>
              </a:rPr>
              <a:t>Metrics</a:t>
            </a:r>
            <a:endParaRPr sz="1800" b="1" dirty="0">
              <a:latin typeface="Poppins"/>
              <a:ea typeface="Poppins"/>
              <a:cs typeface="Poppins"/>
              <a:sym typeface="Poppins"/>
            </a:endParaRPr>
          </a:p>
        </p:txBody>
      </p:sp>
      <p:sp>
        <p:nvSpPr>
          <p:cNvPr id="569" name="Google Shape;569;p40"/>
          <p:cNvSpPr txBox="1">
            <a:spLocks noGrp="1"/>
          </p:cNvSpPr>
          <p:nvPr>
            <p:ph type="subTitle" idx="4294967295"/>
          </p:nvPr>
        </p:nvSpPr>
        <p:spPr>
          <a:xfrm>
            <a:off x="6780152" y="2722954"/>
            <a:ext cx="19563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Precision</a:t>
            </a:r>
            <a:endParaRPr sz="1200" dirty="0"/>
          </a:p>
        </p:txBody>
      </p:sp>
      <p:sp>
        <p:nvSpPr>
          <p:cNvPr id="572" name="Google Shape;572;p40"/>
          <p:cNvSpPr txBox="1">
            <a:spLocks noGrp="1"/>
          </p:cNvSpPr>
          <p:nvPr>
            <p:ph type="subTitle" idx="4294967295"/>
          </p:nvPr>
        </p:nvSpPr>
        <p:spPr>
          <a:xfrm>
            <a:off x="6780152" y="3247129"/>
            <a:ext cx="19563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Recall</a:t>
            </a:r>
            <a:endParaRPr sz="1200" dirty="0"/>
          </a:p>
        </p:txBody>
      </p:sp>
      <p:sp>
        <p:nvSpPr>
          <p:cNvPr id="573" name="Google Shape;573;p40"/>
          <p:cNvSpPr txBox="1">
            <a:spLocks noGrp="1"/>
          </p:cNvSpPr>
          <p:nvPr>
            <p:ph type="subTitle" idx="4294967295"/>
          </p:nvPr>
        </p:nvSpPr>
        <p:spPr>
          <a:xfrm>
            <a:off x="6780152" y="3771304"/>
            <a:ext cx="1956300" cy="4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F-Score</a:t>
            </a:r>
            <a:endParaRPr sz="1200" dirty="0"/>
          </a:p>
        </p:txBody>
      </p:sp>
      <p:sp>
        <p:nvSpPr>
          <p:cNvPr id="574" name="Google Shape;574;p40"/>
          <p:cNvSpPr/>
          <p:nvPr/>
        </p:nvSpPr>
        <p:spPr>
          <a:xfrm>
            <a:off x="6384558" y="2770029"/>
            <a:ext cx="306900" cy="30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dk1"/>
                </a:solidFill>
                <a:latin typeface="Raleway"/>
                <a:ea typeface="Raleway"/>
                <a:cs typeface="Raleway"/>
                <a:sym typeface="Raleway"/>
              </a:rPr>
              <a:t>1</a:t>
            </a:r>
            <a:endParaRPr b="1">
              <a:solidFill>
                <a:schemeClr val="dk1"/>
              </a:solidFill>
              <a:latin typeface="Raleway"/>
              <a:ea typeface="Raleway"/>
              <a:cs typeface="Raleway"/>
              <a:sym typeface="Raleway"/>
            </a:endParaRPr>
          </a:p>
        </p:txBody>
      </p:sp>
      <p:sp>
        <p:nvSpPr>
          <p:cNvPr id="575" name="Google Shape;575;p40"/>
          <p:cNvSpPr/>
          <p:nvPr/>
        </p:nvSpPr>
        <p:spPr>
          <a:xfrm>
            <a:off x="6384658" y="3295466"/>
            <a:ext cx="306900" cy="30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dk1"/>
                </a:solidFill>
                <a:latin typeface="Raleway"/>
                <a:ea typeface="Raleway"/>
                <a:cs typeface="Raleway"/>
                <a:sym typeface="Raleway"/>
              </a:rPr>
              <a:t>2</a:t>
            </a:r>
            <a:endParaRPr b="1">
              <a:solidFill>
                <a:schemeClr val="dk1"/>
              </a:solidFill>
              <a:latin typeface="Raleway"/>
              <a:ea typeface="Raleway"/>
              <a:cs typeface="Raleway"/>
              <a:sym typeface="Raleway"/>
            </a:endParaRPr>
          </a:p>
        </p:txBody>
      </p:sp>
      <p:sp>
        <p:nvSpPr>
          <p:cNvPr id="576" name="Google Shape;576;p40"/>
          <p:cNvSpPr/>
          <p:nvPr/>
        </p:nvSpPr>
        <p:spPr>
          <a:xfrm>
            <a:off x="6384617" y="3820742"/>
            <a:ext cx="306900" cy="30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dk1"/>
                </a:solidFill>
                <a:latin typeface="Raleway"/>
                <a:ea typeface="Raleway"/>
                <a:cs typeface="Raleway"/>
                <a:sym typeface="Raleway"/>
              </a:rPr>
              <a:t>3</a:t>
            </a:r>
            <a:endParaRPr b="1">
              <a:solidFill>
                <a:schemeClr val="dk1"/>
              </a:solidFill>
              <a:latin typeface="Raleway"/>
              <a:ea typeface="Raleway"/>
              <a:cs typeface="Raleway"/>
              <a:sym typeface="Raleway"/>
            </a:endParaRPr>
          </a:p>
        </p:txBody>
      </p:sp>
      <p:pic>
        <p:nvPicPr>
          <p:cNvPr id="6" name="Immagine 5" descr="Immagine che contiene proiettore&#10;&#10;Descrizione generata automaticamente">
            <a:extLst>
              <a:ext uri="{FF2B5EF4-FFF2-40B4-BE49-F238E27FC236}">
                <a16:creationId xmlns:a16="http://schemas.microsoft.com/office/drawing/2014/main" id="{249DC8FB-14CC-9CD8-6B4C-8BDE8C554D7E}"/>
              </a:ext>
            </a:extLst>
          </p:cNvPr>
          <p:cNvPicPr>
            <a:picLocks noChangeAspect="1"/>
          </p:cNvPicPr>
          <p:nvPr/>
        </p:nvPicPr>
        <p:blipFill>
          <a:blip r:embed="rId3"/>
          <a:stretch>
            <a:fillRect/>
          </a:stretch>
        </p:blipFill>
        <p:spPr>
          <a:xfrm>
            <a:off x="-154210" y="1004637"/>
            <a:ext cx="1956103" cy="1099275"/>
          </a:xfrm>
          <a:prstGeom prst="rect">
            <a:avLst/>
          </a:prstGeom>
        </p:spPr>
      </p:pic>
    </p:spTree>
    <p:extLst>
      <p:ext uri="{BB962C8B-B14F-4D97-AF65-F5344CB8AC3E}">
        <p14:creationId xmlns:p14="http://schemas.microsoft.com/office/powerpoint/2010/main" val="2046080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7"/>
          <p:cNvSpPr txBox="1">
            <a:spLocks noGrp="1"/>
          </p:cNvSpPr>
          <p:nvPr>
            <p:ph type="body" idx="1"/>
          </p:nvPr>
        </p:nvSpPr>
        <p:spPr>
          <a:xfrm>
            <a:off x="720000" y="1017725"/>
            <a:ext cx="7704000" cy="359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1"/>
              </a:buClr>
              <a:buSzPts val="1100"/>
              <a:buFont typeface="Arial"/>
              <a:buNone/>
            </a:pPr>
            <a:r>
              <a:rPr lang="en" b="1" dirty="0">
                <a:latin typeface="Poppins"/>
                <a:ea typeface="Poppins"/>
                <a:cs typeface="Poppins"/>
                <a:sym typeface="Poppins"/>
              </a:rPr>
              <a:t>To augment the dataset:</a:t>
            </a:r>
            <a:endParaRPr b="1" dirty="0">
              <a:latin typeface="Poppins"/>
              <a:ea typeface="Poppins"/>
              <a:cs typeface="Poppins"/>
              <a:sym typeface="Poppins"/>
            </a:endParaRPr>
          </a:p>
          <a:p>
            <a:pPr marL="457200" lvl="0" indent="-311150" algn="l" rtl="0">
              <a:spcBef>
                <a:spcPts val="0"/>
              </a:spcBef>
              <a:spcAft>
                <a:spcPts val="0"/>
              </a:spcAft>
              <a:buClr>
                <a:schemeClr val="dk1"/>
              </a:buClr>
              <a:buSzPts val="1300"/>
              <a:buChar char="●"/>
            </a:pPr>
            <a:r>
              <a:rPr lang="it-IT" sz="1100" u="sng" dirty="0">
                <a:solidFill>
                  <a:schemeClr val="hlink"/>
                </a:solidFill>
                <a:hlinkClick r:id="rId3"/>
              </a:rPr>
              <a:t>APA: </a:t>
            </a:r>
            <a:r>
              <a:rPr lang="it-IT" sz="1100" u="sng" dirty="0" err="1">
                <a:solidFill>
                  <a:schemeClr val="hlink"/>
                </a:solidFill>
                <a:hlinkClick r:id="rId3"/>
              </a:rPr>
              <a:t>Aremu</a:t>
            </a:r>
            <a:r>
              <a:rPr lang="it-IT" sz="1100" u="sng" dirty="0">
                <a:solidFill>
                  <a:schemeClr val="hlink"/>
                </a:solidFill>
                <a:hlinkClick r:id="rId3"/>
              </a:rPr>
              <a:t>, T., </a:t>
            </a:r>
            <a:r>
              <a:rPr lang="it-IT" sz="1100" u="sng" dirty="0" err="1">
                <a:solidFill>
                  <a:schemeClr val="hlink"/>
                </a:solidFill>
                <a:hlinkClick r:id="rId3"/>
              </a:rPr>
              <a:t>Zhiyuan</a:t>
            </a:r>
            <a:r>
              <a:rPr lang="it-IT" sz="1100" u="sng" dirty="0">
                <a:solidFill>
                  <a:schemeClr val="hlink"/>
                </a:solidFill>
                <a:hlinkClick r:id="rId3"/>
              </a:rPr>
              <a:t>, L., </a:t>
            </a:r>
            <a:r>
              <a:rPr lang="it-IT" sz="1100" u="sng" dirty="0" err="1">
                <a:solidFill>
                  <a:schemeClr val="hlink"/>
                </a:solidFill>
                <a:hlinkClick r:id="rId3"/>
              </a:rPr>
              <a:t>Alameeri</a:t>
            </a:r>
            <a:r>
              <a:rPr lang="it-IT" sz="1100" u="sng" dirty="0">
                <a:solidFill>
                  <a:schemeClr val="hlink"/>
                </a:solidFill>
                <a:hlinkClick r:id="rId3"/>
              </a:rPr>
              <a:t>, R., Khan, M., &amp; </a:t>
            </a:r>
            <a:r>
              <a:rPr lang="it-IT" sz="1100" u="sng" dirty="0" err="1">
                <a:solidFill>
                  <a:schemeClr val="hlink"/>
                </a:solidFill>
                <a:hlinkClick r:id="rId3"/>
              </a:rPr>
              <a:t>Saddik</a:t>
            </a:r>
            <a:r>
              <a:rPr lang="it-IT" sz="1100" u="sng" dirty="0">
                <a:solidFill>
                  <a:schemeClr val="hlink"/>
                </a:solidFill>
                <a:hlinkClick r:id="rId3"/>
              </a:rPr>
              <a:t>, A. E. (2023). SSIVD-Net: A </a:t>
            </a:r>
            <a:r>
              <a:rPr lang="it-IT" sz="1100" u="sng" dirty="0" err="1">
                <a:solidFill>
                  <a:schemeClr val="hlink"/>
                </a:solidFill>
                <a:hlinkClick r:id="rId3"/>
              </a:rPr>
              <a:t>Novel</a:t>
            </a:r>
            <a:r>
              <a:rPr lang="it-IT" sz="1100" u="sng" dirty="0">
                <a:solidFill>
                  <a:schemeClr val="hlink"/>
                </a:solidFill>
                <a:hlinkClick r:id="rId3"/>
              </a:rPr>
              <a:t> </a:t>
            </a:r>
            <a:r>
              <a:rPr lang="it-IT" sz="1100" u="sng" dirty="0" err="1">
                <a:solidFill>
                  <a:schemeClr val="hlink"/>
                </a:solidFill>
                <a:hlinkClick r:id="rId3"/>
              </a:rPr>
              <a:t>Salient</a:t>
            </a:r>
            <a:r>
              <a:rPr lang="it-IT" sz="1100" u="sng" dirty="0">
                <a:solidFill>
                  <a:schemeClr val="hlink"/>
                </a:solidFill>
                <a:hlinkClick r:id="rId3"/>
              </a:rPr>
              <a:t> Super Image </a:t>
            </a:r>
            <a:r>
              <a:rPr lang="it-IT" sz="1100" u="sng" dirty="0" err="1">
                <a:solidFill>
                  <a:schemeClr val="hlink"/>
                </a:solidFill>
                <a:hlinkClick r:id="rId3"/>
              </a:rPr>
              <a:t>Classification</a:t>
            </a:r>
            <a:r>
              <a:rPr lang="it-IT" sz="1100" u="sng" dirty="0">
                <a:solidFill>
                  <a:schemeClr val="hlink"/>
                </a:solidFill>
                <a:hlinkClick r:id="rId3"/>
              </a:rPr>
              <a:t> &amp; </a:t>
            </a:r>
            <a:r>
              <a:rPr lang="it-IT" sz="1100" u="sng" dirty="0" err="1">
                <a:solidFill>
                  <a:schemeClr val="hlink"/>
                </a:solidFill>
                <a:hlinkClick r:id="rId3"/>
              </a:rPr>
              <a:t>Detection</a:t>
            </a:r>
            <a:r>
              <a:rPr lang="it-IT" sz="1100" u="sng" dirty="0">
                <a:solidFill>
                  <a:schemeClr val="hlink"/>
                </a:solidFill>
                <a:hlinkClick r:id="rId3"/>
              </a:rPr>
              <a:t> Technique for </a:t>
            </a:r>
            <a:r>
              <a:rPr lang="it-IT" sz="1100" u="sng" dirty="0" err="1">
                <a:solidFill>
                  <a:schemeClr val="hlink"/>
                </a:solidFill>
                <a:hlinkClick r:id="rId3"/>
              </a:rPr>
              <a:t>Weaponized</a:t>
            </a:r>
            <a:r>
              <a:rPr lang="it-IT" sz="1100" u="sng" dirty="0">
                <a:solidFill>
                  <a:schemeClr val="hlink"/>
                </a:solidFill>
                <a:hlinkClick r:id="rId3"/>
              </a:rPr>
              <a:t> </a:t>
            </a:r>
            <a:r>
              <a:rPr lang="it-IT" sz="1100" u="sng" dirty="0" err="1">
                <a:solidFill>
                  <a:schemeClr val="hlink"/>
                </a:solidFill>
                <a:hlinkClick r:id="rId3"/>
              </a:rPr>
              <a:t>Violence</a:t>
            </a:r>
            <a:r>
              <a:rPr lang="it-IT" sz="1100" u="sng" dirty="0">
                <a:solidFill>
                  <a:schemeClr val="hlink"/>
                </a:solidFill>
                <a:hlinkClick r:id="rId3"/>
              </a:rPr>
              <a:t>.</a:t>
            </a:r>
          </a:p>
          <a:p>
            <a:pPr marL="457200" lvl="0" indent="-311150" algn="l" rtl="0">
              <a:spcBef>
                <a:spcPts val="0"/>
              </a:spcBef>
              <a:spcAft>
                <a:spcPts val="0"/>
              </a:spcAft>
              <a:buClr>
                <a:schemeClr val="dk1"/>
              </a:buClr>
              <a:buSzPts val="1300"/>
              <a:buChar char="●"/>
            </a:pPr>
            <a:r>
              <a:rPr lang="en-US" sz="1100" u="sng" dirty="0" err="1">
                <a:solidFill>
                  <a:schemeClr val="hlink"/>
                </a:solidFill>
              </a:rPr>
              <a:t>Youtube</a:t>
            </a:r>
            <a:r>
              <a:rPr lang="en-US" sz="1100" u="sng" dirty="0">
                <a:solidFill>
                  <a:schemeClr val="hlink"/>
                </a:solidFill>
              </a:rPr>
              <a:t> Videos. </a:t>
            </a:r>
            <a:r>
              <a:rPr lang="en-US" sz="1100" u="sng" dirty="0">
                <a:solidFill>
                  <a:schemeClr val="hlink"/>
                </a:solidFill>
                <a:hlinkClick r:id="rId4"/>
              </a:rPr>
              <a:t>https://www.youtube.com/</a:t>
            </a:r>
            <a:endParaRPr lang="en-US" sz="1100" u="sng" dirty="0">
              <a:solidFill>
                <a:schemeClr val="hlink"/>
              </a:solidFill>
            </a:endParaRPr>
          </a:p>
          <a:p>
            <a:pPr marL="457200" lvl="0" indent="-311150" algn="l" rtl="0">
              <a:spcBef>
                <a:spcPts val="0"/>
              </a:spcBef>
              <a:spcAft>
                <a:spcPts val="0"/>
              </a:spcAft>
              <a:buClr>
                <a:schemeClr val="dk1"/>
              </a:buClr>
              <a:buSzPts val="1300"/>
              <a:buChar char="●"/>
            </a:pPr>
            <a:r>
              <a:rPr lang="es-ES" sz="1100" u="sng" dirty="0" err="1">
                <a:solidFill>
                  <a:schemeClr val="hlink"/>
                </a:solidFill>
              </a:rPr>
              <a:t>Pixabay</a:t>
            </a:r>
            <a:r>
              <a:rPr lang="es-ES" sz="1100" u="sng" dirty="0">
                <a:solidFill>
                  <a:schemeClr val="hlink"/>
                </a:solidFill>
              </a:rPr>
              <a:t> Videos, </a:t>
            </a:r>
            <a:r>
              <a:rPr lang="es-ES" sz="1100" u="sng" dirty="0">
                <a:solidFill>
                  <a:schemeClr val="hlink"/>
                </a:solidFill>
                <a:hlinkClick r:id="rId5"/>
              </a:rPr>
              <a:t>https://pixabay.com/it/</a:t>
            </a:r>
            <a:endParaRPr lang="es-ES" sz="1100" u="sng" dirty="0">
              <a:solidFill>
                <a:schemeClr val="hlink"/>
              </a:solidFill>
            </a:endParaRPr>
          </a:p>
          <a:p>
            <a:pPr marL="457200" lvl="0" indent="-311150" algn="l" rtl="0">
              <a:spcBef>
                <a:spcPts val="0"/>
              </a:spcBef>
              <a:spcAft>
                <a:spcPts val="0"/>
              </a:spcAft>
              <a:buClr>
                <a:schemeClr val="dk1"/>
              </a:buClr>
              <a:buSzPts val="1300"/>
              <a:buChar char="●"/>
            </a:pPr>
            <a:r>
              <a:rPr lang="sv-SE" sz="1100" u="sng" dirty="0">
                <a:solidFill>
                  <a:schemeClr val="hlink"/>
                </a:solidFill>
              </a:rPr>
              <a:t>Storyblocks Videos, https://www.storyblocks.com/</a:t>
            </a:r>
            <a:endParaRPr lang="en-US" sz="1100" dirty="0"/>
          </a:p>
        </p:txBody>
      </p:sp>
      <p:sp>
        <p:nvSpPr>
          <p:cNvPr id="1140" name="Google Shape;114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 Resources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7"/>
          <p:cNvSpPr/>
          <p:nvPr/>
        </p:nvSpPr>
        <p:spPr>
          <a:xfrm flipH="1">
            <a:off x="8126552" y="3351525"/>
            <a:ext cx="1126372" cy="207646"/>
          </a:xfrm>
          <a:custGeom>
            <a:avLst/>
            <a:gdLst/>
            <a:ahLst/>
            <a:cxnLst/>
            <a:rect l="l" t="t" r="r" b="b"/>
            <a:pathLst>
              <a:path w="96436" h="21183" extrusionOk="0">
                <a:moveTo>
                  <a:pt x="77936" y="1"/>
                </a:moveTo>
                <a:cubicBezTo>
                  <a:pt x="73260" y="1"/>
                  <a:pt x="68528" y="1234"/>
                  <a:pt x="64446" y="3637"/>
                </a:cubicBezTo>
                <a:cubicBezTo>
                  <a:pt x="60243" y="6106"/>
                  <a:pt x="56774" y="9675"/>
                  <a:pt x="52471" y="12010"/>
                </a:cubicBezTo>
                <a:cubicBezTo>
                  <a:pt x="49042" y="13889"/>
                  <a:pt x="45121" y="14819"/>
                  <a:pt x="41193" y="14819"/>
                </a:cubicBezTo>
                <a:cubicBezTo>
                  <a:pt x="36754" y="14819"/>
                  <a:pt x="32306" y="13630"/>
                  <a:pt x="28554" y="11276"/>
                </a:cubicBezTo>
                <a:cubicBezTo>
                  <a:pt x="27186" y="10375"/>
                  <a:pt x="25886" y="9375"/>
                  <a:pt x="24418" y="8707"/>
                </a:cubicBezTo>
                <a:cubicBezTo>
                  <a:pt x="22844" y="8008"/>
                  <a:pt x="21098" y="7724"/>
                  <a:pt x="19339" y="7724"/>
                </a:cubicBezTo>
                <a:cubicBezTo>
                  <a:pt x="18415" y="7724"/>
                  <a:pt x="17487" y="7802"/>
                  <a:pt x="16579" y="7940"/>
                </a:cubicBezTo>
                <a:cubicBezTo>
                  <a:pt x="12076" y="8607"/>
                  <a:pt x="7739" y="10609"/>
                  <a:pt x="4337" y="13611"/>
                </a:cubicBezTo>
                <a:cubicBezTo>
                  <a:pt x="2069" y="15612"/>
                  <a:pt x="134" y="18181"/>
                  <a:pt x="0" y="21183"/>
                </a:cubicBezTo>
                <a:lnTo>
                  <a:pt x="96436" y="20683"/>
                </a:lnTo>
                <a:cubicBezTo>
                  <a:pt x="95469" y="16646"/>
                  <a:pt x="94468" y="12543"/>
                  <a:pt x="92466" y="8941"/>
                </a:cubicBezTo>
                <a:cubicBezTo>
                  <a:pt x="90432" y="5305"/>
                  <a:pt x="87329" y="2136"/>
                  <a:pt x="83427" y="802"/>
                </a:cubicBezTo>
                <a:cubicBezTo>
                  <a:pt x="81725" y="268"/>
                  <a:pt x="79924" y="35"/>
                  <a:pt x="78123" y="1"/>
                </a:cubicBezTo>
                <a:cubicBezTo>
                  <a:pt x="78061" y="1"/>
                  <a:pt x="77998" y="1"/>
                  <a:pt x="77936"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Choice of the network (SlowFast50r)</a:t>
            </a:r>
            <a:endParaRPr dirty="0"/>
          </a:p>
        </p:txBody>
      </p:sp>
      <p:graphicFrame>
        <p:nvGraphicFramePr>
          <p:cNvPr id="269" name="Google Shape;269;p27"/>
          <p:cNvGraphicFramePr/>
          <p:nvPr>
            <p:extLst>
              <p:ext uri="{D42A27DB-BD31-4B8C-83A1-F6EECF244321}">
                <p14:modId xmlns:p14="http://schemas.microsoft.com/office/powerpoint/2010/main" val="338565006"/>
              </p:ext>
            </p:extLst>
          </p:nvPr>
        </p:nvGraphicFramePr>
        <p:xfrm>
          <a:off x="720000" y="1278673"/>
          <a:ext cx="7704000" cy="3419798"/>
        </p:xfrm>
        <a:graphic>
          <a:graphicData uri="http://schemas.openxmlformats.org/drawingml/2006/table">
            <a:tbl>
              <a:tblPr>
                <a:noFill/>
                <a:tableStyleId>{C102B26B-BE6E-4113-ACFE-910B46B79BF6}</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578176">
                <a:tc>
                  <a:txBody>
                    <a:bodyPr/>
                    <a:lstStyle/>
                    <a:p>
                      <a:pPr marL="0" lvl="0" indent="0" algn="l" rtl="0">
                        <a:spcBef>
                          <a:spcPts val="0"/>
                        </a:spcBef>
                        <a:spcAft>
                          <a:spcPts val="0"/>
                        </a:spcAft>
                        <a:buNone/>
                      </a:pPr>
                      <a:r>
                        <a:rPr lang="en" sz="1100" b="1" u="sng" dirty="0">
                          <a:solidFill>
                            <a:schemeClr val="hlink"/>
                          </a:solidFill>
                          <a:latin typeface="Albert Sans"/>
                          <a:ea typeface="Albert Sans"/>
                          <a:cs typeface="Albert Sans"/>
                          <a:sym typeface="Albert Sans"/>
                        </a:rPr>
                        <a:t>SlowPath/FastPath</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dirty="0">
                          <a:solidFill>
                            <a:schemeClr val="dk1"/>
                          </a:solidFill>
                          <a:latin typeface="Albert Sans Medium"/>
                          <a:ea typeface="Albert Sans Medium"/>
                          <a:cs typeface="Albert Sans Medium"/>
                          <a:sym typeface="Albert Sans Medium"/>
                        </a:rPr>
                        <a:t>The main idea of ​​a </a:t>
                      </a:r>
                      <a:r>
                        <a:rPr lang="en-US" sz="1000" dirty="0" err="1">
                          <a:solidFill>
                            <a:schemeClr val="dk1"/>
                          </a:solidFill>
                          <a:latin typeface="Albert Sans Medium"/>
                          <a:ea typeface="Albert Sans Medium"/>
                          <a:cs typeface="Albert Sans Medium"/>
                          <a:sym typeface="Albert Sans Medium"/>
                        </a:rPr>
                        <a:t>SlowFast</a:t>
                      </a:r>
                      <a:r>
                        <a:rPr lang="en-US" sz="1000" dirty="0">
                          <a:solidFill>
                            <a:schemeClr val="dk1"/>
                          </a:solidFill>
                          <a:latin typeface="Albert Sans Medium"/>
                          <a:ea typeface="Albert Sans Medium"/>
                          <a:cs typeface="Albert Sans Medium"/>
                          <a:sym typeface="Albert Sans Medium"/>
                        </a:rPr>
                        <a:t> network is to have two separate data streams, one "slow" and one "fast“, to capture both spatial and temporal information present in the videos.</a:t>
                      </a:r>
                      <a:endParaRPr sz="1000" dirty="0">
                        <a:solidFill>
                          <a:schemeClr val="dk1"/>
                        </a:solidFill>
                        <a:latin typeface="Albert Sans Medium"/>
                        <a:ea typeface="Albert Sans Medium"/>
                        <a:cs typeface="Albert Sans Medium"/>
                        <a:sym typeface="Albert Sans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770902">
                <a:tc>
                  <a:txBody>
                    <a:bodyPr/>
                    <a:lstStyle/>
                    <a:p>
                      <a:pPr marL="0" lvl="0" indent="0" algn="l" rtl="0">
                        <a:spcBef>
                          <a:spcPts val="0"/>
                        </a:spcBef>
                        <a:spcAft>
                          <a:spcPts val="0"/>
                        </a:spcAft>
                        <a:buNone/>
                      </a:pPr>
                      <a:r>
                        <a:rPr lang="en" sz="1100" b="1" u="sng" dirty="0">
                          <a:solidFill>
                            <a:schemeClr val="hlink"/>
                          </a:solidFill>
                          <a:latin typeface="Albert Sans"/>
                          <a:ea typeface="Albert Sans"/>
                          <a:cs typeface="Albert Sans"/>
                          <a:sym typeface="Albert Sans"/>
                        </a:rPr>
                        <a:t>Already classification of fire</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1000" dirty="0">
                          <a:solidFill>
                            <a:schemeClr val="dk1"/>
                          </a:solidFill>
                          <a:latin typeface="Albert Sans Medium"/>
                          <a:ea typeface="Albert Sans Medium"/>
                          <a:cs typeface="Albert Sans Medium"/>
                          <a:sym typeface="Albert Sans Medium"/>
                        </a:rPr>
                        <a:t>Despite having been trained for the recognition of human actions, preliminary tests on the videos provided have revealed the ability of the network to recognize some classes of belonging such as: "</a:t>
                      </a:r>
                      <a:r>
                        <a:rPr lang="en-US" sz="1000" dirty="0" err="1">
                          <a:solidFill>
                            <a:schemeClr val="dk1"/>
                          </a:solidFill>
                          <a:latin typeface="Albert Sans Medium"/>
                          <a:ea typeface="Albert Sans Medium"/>
                          <a:cs typeface="Albert Sans Medium"/>
                          <a:sym typeface="Albert Sans Medium"/>
                        </a:rPr>
                        <a:t>exstinguish</a:t>
                      </a:r>
                      <a:r>
                        <a:rPr lang="en-US" sz="1000" dirty="0">
                          <a:solidFill>
                            <a:schemeClr val="dk1"/>
                          </a:solidFill>
                          <a:latin typeface="Albert Sans Medium"/>
                          <a:ea typeface="Albert Sans Medium"/>
                          <a:cs typeface="Albert Sans Medium"/>
                          <a:sym typeface="Albert Sans Medium"/>
                        </a:rPr>
                        <a:t> fire", "cooking on campfire" and "juggling fire“.</a:t>
                      </a:r>
                      <a:endParaRPr sz="1000" dirty="0">
                        <a:solidFill>
                          <a:schemeClr val="dk1"/>
                        </a:solidFill>
                        <a:latin typeface="Albert Sans Medium"/>
                        <a:ea typeface="Albert Sans Medium"/>
                        <a:cs typeface="Albert Sans Medium"/>
                        <a:sym typeface="Albert Sans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192725">
                <a:tc rowSpan="6">
                  <a:txBody>
                    <a:bodyPr/>
                    <a:lstStyle/>
                    <a:p>
                      <a:pPr marL="0" lvl="0" indent="0" algn="l" rtl="0">
                        <a:spcBef>
                          <a:spcPts val="0"/>
                        </a:spcBef>
                        <a:spcAft>
                          <a:spcPts val="0"/>
                        </a:spcAft>
                        <a:buNone/>
                      </a:pPr>
                      <a:r>
                        <a:rPr lang="en" sz="1100" b="1" u="sng" dirty="0">
                          <a:solidFill>
                            <a:schemeClr val="hlink"/>
                          </a:solidFill>
                          <a:latin typeface="Albert Sans"/>
                          <a:sym typeface="Albert Sans"/>
                        </a:rPr>
                        <a:t>Transforms</a:t>
                      </a:r>
                      <a:endParaRPr sz="1100" b="1" u="sng" dirty="0">
                        <a:solidFill>
                          <a:schemeClr val="dk1"/>
                        </a:solidFill>
                        <a:latin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it-IT" sz="1000" b="1" dirty="0" err="1">
                          <a:solidFill>
                            <a:schemeClr val="dk1"/>
                          </a:solidFill>
                          <a:latin typeface="Albert Sans Medium"/>
                          <a:ea typeface="Albert Sans Medium"/>
                          <a:cs typeface="Albert Sans Medium"/>
                          <a:sym typeface="Albert Sans Medium"/>
                        </a:rPr>
                        <a:t>UniformTemporalSubsample</a:t>
                      </a:r>
                      <a:endParaRPr lang="it-IT" sz="1000" b="1" dirty="0">
                        <a:solidFill>
                          <a:schemeClr val="dk1"/>
                        </a:solidFill>
                        <a:latin typeface="Albert Sans Medium"/>
                        <a:ea typeface="Albert Sans Medium"/>
                        <a:cs typeface="Albert Sans Medium"/>
                        <a:sym typeface="Albert Sans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192725">
                <a:tc vMerge="1">
                  <a:txBody>
                    <a:bodyPr/>
                    <a:lstStyle/>
                    <a:p>
                      <a:endParaRPr lang="it-IT"/>
                    </a:p>
                  </a:txBody>
                  <a:tcPr/>
                </a:tc>
                <a:tc>
                  <a:txBody>
                    <a:bodyPr/>
                    <a:lstStyle/>
                    <a:p>
                      <a:pPr marL="0" lvl="0" indent="0" algn="l" rtl="0">
                        <a:spcBef>
                          <a:spcPts val="0"/>
                        </a:spcBef>
                        <a:spcAft>
                          <a:spcPts val="1600"/>
                        </a:spcAft>
                        <a:buNone/>
                      </a:pPr>
                      <a:r>
                        <a:rPr lang="it-IT" sz="1000" b="1" dirty="0">
                          <a:solidFill>
                            <a:schemeClr val="dk1"/>
                          </a:solidFill>
                          <a:latin typeface="Albert Sans Medium"/>
                          <a:ea typeface="Albert Sans Medium"/>
                          <a:cs typeface="Albert Sans Medium"/>
                          <a:sym typeface="Albert Sans Medium"/>
                        </a:rPr>
                        <a:t>Lambda (/255)</a:t>
                      </a:r>
                    </a:p>
                  </a:txBody>
                  <a:tcPr marL="91425" marR="91425"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171906667"/>
                  </a:ext>
                </a:extLst>
              </a:tr>
              <a:tr h="192725">
                <a:tc vMerge="1">
                  <a:txBody>
                    <a:bodyPr/>
                    <a:lstStyle/>
                    <a:p>
                      <a:endParaRPr lang="it-IT"/>
                    </a:p>
                  </a:txBody>
                  <a:tcPr/>
                </a:tc>
                <a:tc>
                  <a:txBody>
                    <a:bodyPr/>
                    <a:lstStyle/>
                    <a:p>
                      <a:pPr marL="0" lvl="0" indent="0" algn="l" rtl="0">
                        <a:spcBef>
                          <a:spcPts val="0"/>
                        </a:spcBef>
                        <a:spcAft>
                          <a:spcPts val="1600"/>
                        </a:spcAft>
                        <a:buNone/>
                      </a:pPr>
                      <a:r>
                        <a:rPr lang="it-IT" sz="1000" b="1" dirty="0" err="1">
                          <a:solidFill>
                            <a:schemeClr val="dk1"/>
                          </a:solidFill>
                          <a:latin typeface="Albert Sans Medium"/>
                          <a:ea typeface="Albert Sans Medium"/>
                          <a:cs typeface="Albert Sans Medium"/>
                          <a:sym typeface="Albert Sans Medium"/>
                        </a:rPr>
                        <a:t>NormalizeVideo</a:t>
                      </a:r>
                      <a:endParaRPr lang="it-IT" sz="1000" b="1" dirty="0">
                        <a:solidFill>
                          <a:schemeClr val="dk1"/>
                        </a:solidFill>
                        <a:latin typeface="Albert Sans Medium"/>
                        <a:ea typeface="Albert Sans Medium"/>
                        <a:cs typeface="Albert Sans Medium"/>
                        <a:sym typeface="Albert Sans Medium"/>
                      </a:endParaRPr>
                    </a:p>
                  </a:txBody>
                  <a:tcPr marL="91425" marR="91425"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4119129331"/>
                  </a:ext>
                </a:extLst>
              </a:tr>
              <a:tr h="192725">
                <a:tc vMerge="1">
                  <a:txBody>
                    <a:bodyPr/>
                    <a:lstStyle/>
                    <a:p>
                      <a:pPr marL="0" lvl="0" indent="0" algn="l" rtl="0">
                        <a:spcBef>
                          <a:spcPts val="0"/>
                        </a:spcBef>
                        <a:spcAft>
                          <a:spcPts val="0"/>
                        </a:spcAft>
                        <a:buNone/>
                      </a:pPr>
                      <a:r>
                        <a:rPr lang="en" sz="1100" b="1" u="sng" dirty="0">
                          <a:solidFill>
                            <a:schemeClr val="hlink"/>
                          </a:solidFill>
                          <a:latin typeface="Albert Sans"/>
                          <a:ea typeface="Albert Sans"/>
                          <a:cs typeface="Albert Sans"/>
                          <a:sym typeface="Albert Sans"/>
                        </a:rPr>
                        <a:t>Transforms</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b="1" dirty="0" err="1">
                          <a:solidFill>
                            <a:schemeClr val="dk1"/>
                          </a:solidFill>
                          <a:latin typeface="Albert Sans Medium"/>
                          <a:ea typeface="Albert Sans Medium"/>
                          <a:cs typeface="Albert Sans Medium"/>
                          <a:sym typeface="Albert Sans Medium"/>
                        </a:rPr>
                        <a:t>ShortSideScale</a:t>
                      </a:r>
                      <a:endParaRPr lang="en-US" sz="1000" b="1" dirty="0">
                        <a:solidFill>
                          <a:schemeClr val="dk1"/>
                        </a:solidFill>
                        <a:latin typeface="Albert Sans Medium"/>
                        <a:ea typeface="Albert Sans Medium"/>
                        <a:cs typeface="Albert Sans Medium"/>
                        <a:sym typeface="Albert Sans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192725">
                <a:tc vMerge="1">
                  <a:txBody>
                    <a:bodyPr/>
                    <a:lstStyle/>
                    <a:p>
                      <a:endParaRPr lang="it-IT"/>
                    </a:p>
                  </a:txBody>
                  <a:tcPr/>
                </a:tc>
                <a:tc>
                  <a:txBody>
                    <a:bodyPr/>
                    <a:lstStyle/>
                    <a:p>
                      <a:pPr marL="0" lvl="0" indent="0" algn="l" rtl="0">
                        <a:spcBef>
                          <a:spcPts val="0"/>
                        </a:spcBef>
                        <a:spcAft>
                          <a:spcPts val="1600"/>
                        </a:spcAft>
                        <a:buNone/>
                      </a:pPr>
                      <a:r>
                        <a:rPr lang="en-US" sz="1000" b="1" dirty="0" err="1">
                          <a:solidFill>
                            <a:schemeClr val="dk1"/>
                          </a:solidFill>
                          <a:latin typeface="Albert Sans Medium"/>
                          <a:ea typeface="Albert Sans Medium"/>
                          <a:cs typeface="Albert Sans Medium"/>
                          <a:sym typeface="Albert Sans Medium"/>
                        </a:rPr>
                        <a:t>CenterCropVideo</a:t>
                      </a:r>
                      <a:endParaRPr lang="en-US" sz="1000" b="1" dirty="0">
                        <a:solidFill>
                          <a:schemeClr val="dk1"/>
                        </a:solidFill>
                        <a:latin typeface="Albert Sans Medium"/>
                        <a:ea typeface="Albert Sans Medium"/>
                        <a:cs typeface="Albert Sans Medium"/>
                        <a:sym typeface="Albert Sans Medium"/>
                      </a:endParaRPr>
                    </a:p>
                  </a:txBody>
                  <a:tcPr marL="91425" marR="91425"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171156817"/>
                  </a:ext>
                </a:extLst>
              </a:tr>
              <a:tr h="192725">
                <a:tc vMerge="1">
                  <a:txBody>
                    <a:bodyPr/>
                    <a:lstStyle/>
                    <a:p>
                      <a:endParaRPr lang="it-IT"/>
                    </a:p>
                  </a:txBody>
                  <a:tcPr/>
                </a:tc>
                <a:tc>
                  <a:txBody>
                    <a:bodyPr/>
                    <a:lstStyle/>
                    <a:p>
                      <a:pPr marL="0" lvl="0" indent="0" algn="l" rtl="0">
                        <a:spcBef>
                          <a:spcPts val="0"/>
                        </a:spcBef>
                        <a:spcAft>
                          <a:spcPts val="1600"/>
                        </a:spcAft>
                        <a:buNone/>
                      </a:pPr>
                      <a:r>
                        <a:rPr lang="en-US" sz="1000" b="1" dirty="0" err="1">
                          <a:solidFill>
                            <a:schemeClr val="dk1"/>
                          </a:solidFill>
                          <a:latin typeface="Albert Sans Medium"/>
                          <a:ea typeface="Albert Sans Medium"/>
                          <a:cs typeface="Albert Sans Medium"/>
                          <a:sym typeface="Albert Sans Medium"/>
                        </a:rPr>
                        <a:t>PackPathway</a:t>
                      </a:r>
                      <a:endParaRPr lang="en-US" sz="1000" b="1" dirty="0">
                        <a:solidFill>
                          <a:schemeClr val="dk1"/>
                        </a:solidFill>
                        <a:latin typeface="Albert Sans Medium"/>
                        <a:ea typeface="Albert Sans Medium"/>
                        <a:cs typeface="Albert Sans Medium"/>
                        <a:sym typeface="Albert Sans Medium"/>
                      </a:endParaRPr>
                    </a:p>
                  </a:txBody>
                  <a:tcPr marL="91425" marR="91425"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948345242"/>
                  </a:ext>
                </a:extLst>
              </a:tr>
              <a:tr h="457185">
                <a:tc>
                  <a:txBody>
                    <a:bodyPr/>
                    <a:lstStyle/>
                    <a:p>
                      <a:pPr marL="0" lvl="0" indent="0" algn="l" rtl="0">
                        <a:spcBef>
                          <a:spcPts val="0"/>
                        </a:spcBef>
                        <a:spcAft>
                          <a:spcPts val="0"/>
                        </a:spcAft>
                        <a:buNone/>
                      </a:pPr>
                      <a:r>
                        <a:rPr lang="en" sz="1100" b="1" u="sng" dirty="0">
                          <a:solidFill>
                            <a:schemeClr val="hlink"/>
                          </a:solidFill>
                          <a:latin typeface="Albert Sans"/>
                          <a:ea typeface="Albert Sans"/>
                          <a:cs typeface="Albert Sans"/>
                          <a:sym typeface="Albert Sans"/>
                        </a:rPr>
                        <a:t>Preprocessing</a:t>
                      </a:r>
                      <a:endParaRPr sz="1100" b="1" u="sng"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dirty="0">
                          <a:solidFill>
                            <a:schemeClr val="dk1"/>
                          </a:solidFill>
                          <a:latin typeface="Albert Sans Medium"/>
                          <a:ea typeface="Albert Sans Medium"/>
                          <a:cs typeface="Albert Sans Medium"/>
                          <a:sym typeface="Albert Sans Medium"/>
                        </a:rPr>
                        <a:t>Resize function</a:t>
                      </a:r>
                      <a:endParaRPr sz="1000" dirty="0">
                        <a:solidFill>
                          <a:schemeClr val="dk1"/>
                        </a:solidFill>
                        <a:latin typeface="Albert Sans Medium"/>
                        <a:ea typeface="Albert Sans Medium"/>
                        <a:cs typeface="Albert Sans Medium"/>
                        <a:sym typeface="Albert Sans Medium"/>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57185">
                <a:tc>
                  <a:txBody>
                    <a:bodyPr/>
                    <a:lstStyle/>
                    <a:p>
                      <a:pPr marL="0" lvl="0" indent="0" algn="l" rtl="0">
                        <a:spcBef>
                          <a:spcPts val="0"/>
                        </a:spcBef>
                        <a:spcAft>
                          <a:spcPts val="0"/>
                        </a:spcAft>
                        <a:buNone/>
                      </a:pPr>
                      <a:r>
                        <a:rPr lang="en" sz="1100" b="1" dirty="0">
                          <a:solidFill>
                            <a:schemeClr val="dk1"/>
                          </a:solidFill>
                          <a:latin typeface="Albert Sans"/>
                          <a:ea typeface="Albert Sans"/>
                          <a:cs typeface="Albert Sans"/>
                          <a:sym typeface="Albert Sans"/>
                        </a:rPr>
                        <a:t>Augmentation</a:t>
                      </a:r>
                      <a:endParaRPr sz="1100" b="1"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Albert Sans Medium"/>
                          <a:ea typeface="Albert Sans Medium"/>
                          <a:cs typeface="Albert Sans Medium"/>
                          <a:sym typeface="Albert Sans Medium"/>
                        </a:rPr>
                        <a:t>ColorJitter, GaussianBlur, HorizontalFlip, RandomBrightnessContrast, HueSaturationValue</a:t>
                      </a:r>
                      <a:endParaRPr sz="1000" dirty="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9" name="Google Shape;589;p42"/>
          <p:cNvPicPr preferRelativeResize="0"/>
          <p:nvPr/>
        </p:nvPicPr>
        <p:blipFill rotWithShape="1">
          <a:blip r:embed="rId3">
            <a:alphaModFix/>
          </a:blip>
          <a:srcRect t="1820" b="1830"/>
          <a:stretch/>
        </p:blipFill>
        <p:spPr>
          <a:xfrm>
            <a:off x="0" y="0"/>
            <a:ext cx="3557924" cy="5143501"/>
          </a:xfrm>
          <a:prstGeom prst="rect">
            <a:avLst/>
          </a:prstGeom>
          <a:noFill/>
          <a:ln>
            <a:noFill/>
          </a:ln>
        </p:spPr>
      </p:pic>
      <p:sp>
        <p:nvSpPr>
          <p:cNvPr id="591" name="Google Shape;591;p42"/>
          <p:cNvSpPr txBox="1">
            <a:spLocks noGrp="1"/>
          </p:cNvSpPr>
          <p:nvPr>
            <p:ph type="title"/>
          </p:nvPr>
        </p:nvSpPr>
        <p:spPr>
          <a:xfrm>
            <a:off x="5976051" y="424773"/>
            <a:ext cx="3280827" cy="145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Visualizzazione dei dati</a:t>
            </a:r>
            <a:endParaRPr dirty="0"/>
          </a:p>
        </p:txBody>
      </p:sp>
      <p:pic>
        <p:nvPicPr>
          <p:cNvPr id="5" name="Immagine 4">
            <a:extLst>
              <a:ext uri="{FF2B5EF4-FFF2-40B4-BE49-F238E27FC236}">
                <a16:creationId xmlns:a16="http://schemas.microsoft.com/office/drawing/2014/main" id="{8ED22A6B-9F6B-57C5-D79A-3AC256799B15}"/>
              </a:ext>
            </a:extLst>
          </p:cNvPr>
          <p:cNvPicPr>
            <a:picLocks noChangeAspect="1"/>
          </p:cNvPicPr>
          <p:nvPr/>
        </p:nvPicPr>
        <p:blipFill>
          <a:blip r:embed="rId4"/>
          <a:stretch>
            <a:fillRect/>
          </a:stretch>
        </p:blipFill>
        <p:spPr>
          <a:xfrm>
            <a:off x="3690375" y="2074126"/>
            <a:ext cx="5436710" cy="3069374"/>
          </a:xfrm>
          <a:prstGeom prst="rect">
            <a:avLst/>
          </a:prstGeom>
        </p:spPr>
      </p:pic>
      <p:pic>
        <p:nvPicPr>
          <p:cNvPr id="7" name="Immagine 6">
            <a:extLst>
              <a:ext uri="{FF2B5EF4-FFF2-40B4-BE49-F238E27FC236}">
                <a16:creationId xmlns:a16="http://schemas.microsoft.com/office/drawing/2014/main" id="{DD90CC62-91CF-7CF7-BF43-4450475D1073}"/>
              </a:ext>
            </a:extLst>
          </p:cNvPr>
          <p:cNvPicPr>
            <a:picLocks noChangeAspect="1"/>
          </p:cNvPicPr>
          <p:nvPr/>
        </p:nvPicPr>
        <p:blipFill>
          <a:blip r:embed="rId5"/>
          <a:stretch>
            <a:fillRect/>
          </a:stretch>
        </p:blipFill>
        <p:spPr>
          <a:xfrm>
            <a:off x="0" y="0"/>
            <a:ext cx="3565670" cy="2668859"/>
          </a:xfrm>
          <a:prstGeom prst="rect">
            <a:avLst/>
          </a:prstGeom>
        </p:spPr>
      </p:pic>
      <p:pic>
        <p:nvPicPr>
          <p:cNvPr id="9" name="Immagine 8">
            <a:extLst>
              <a:ext uri="{FF2B5EF4-FFF2-40B4-BE49-F238E27FC236}">
                <a16:creationId xmlns:a16="http://schemas.microsoft.com/office/drawing/2014/main" id="{2B3DCE3B-2F2A-3939-5CCA-9C2ED08FFF3A}"/>
              </a:ext>
            </a:extLst>
          </p:cNvPr>
          <p:cNvPicPr>
            <a:picLocks noChangeAspect="1"/>
          </p:cNvPicPr>
          <p:nvPr/>
        </p:nvPicPr>
        <p:blipFill rotWithShape="1">
          <a:blip r:embed="rId6"/>
          <a:srcRect b="16349"/>
          <a:stretch/>
        </p:blipFill>
        <p:spPr>
          <a:xfrm>
            <a:off x="0" y="2668859"/>
            <a:ext cx="3565670" cy="2474641"/>
          </a:xfrm>
          <a:prstGeom prst="rect">
            <a:avLst/>
          </a:prstGeom>
        </p:spPr>
      </p:pic>
      <p:pic>
        <p:nvPicPr>
          <p:cNvPr id="11" name="Immagine 10">
            <a:extLst>
              <a:ext uri="{FF2B5EF4-FFF2-40B4-BE49-F238E27FC236}">
                <a16:creationId xmlns:a16="http://schemas.microsoft.com/office/drawing/2014/main" id="{97B71D7C-1330-0965-8739-1FACAF6645CC}"/>
              </a:ext>
            </a:extLst>
          </p:cNvPr>
          <p:cNvPicPr>
            <a:picLocks noChangeAspect="1"/>
          </p:cNvPicPr>
          <p:nvPr/>
        </p:nvPicPr>
        <p:blipFill rotWithShape="1">
          <a:blip r:embed="rId7"/>
          <a:srcRect r="37374" b="26410"/>
          <a:stretch/>
        </p:blipFill>
        <p:spPr>
          <a:xfrm>
            <a:off x="3682630" y="1"/>
            <a:ext cx="2293422" cy="2074126"/>
          </a:xfrm>
          <a:prstGeom prst="rect">
            <a:avLst/>
          </a:prstGeom>
        </p:spPr>
      </p:pic>
    </p:spTree>
    <p:extLst>
      <p:ext uri="{BB962C8B-B14F-4D97-AF65-F5344CB8AC3E}">
        <p14:creationId xmlns:p14="http://schemas.microsoft.com/office/powerpoint/2010/main" val="183692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title"/>
          </p:nvPr>
        </p:nvSpPr>
        <p:spPr>
          <a:xfrm flipH="1">
            <a:off x="4359033" y="847050"/>
            <a:ext cx="4064700" cy="6507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Crop Problem</a:t>
            </a:r>
            <a:endParaRPr dirty="0"/>
          </a:p>
        </p:txBody>
      </p:sp>
      <p:sp>
        <p:nvSpPr>
          <p:cNvPr id="298" name="Google Shape;298;p29"/>
          <p:cNvSpPr txBox="1">
            <a:spLocks noGrp="1"/>
          </p:cNvSpPr>
          <p:nvPr>
            <p:ph type="body" idx="1"/>
          </p:nvPr>
        </p:nvSpPr>
        <p:spPr>
          <a:xfrm flipH="1">
            <a:off x="4359033" y="1694984"/>
            <a:ext cx="4064700" cy="21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a crop performed in a central way there is the possibility that it completely removes the fire/smoke from the processed video, thus causing a false learning of the network of the video in question which, labeled with class 1, it will not have fire or smoke inside. Given the following analysis it was decided to remove this transformation, and to perform a Resize of the image, rather than a crop, so as to keep all the original information of the video, aware of the fact that the network has not been driven in this way.</a:t>
            </a:r>
            <a:endParaRPr dirty="0"/>
          </a:p>
        </p:txBody>
      </p:sp>
      <p:pic>
        <p:nvPicPr>
          <p:cNvPr id="299" name="Google Shape;299;p29"/>
          <p:cNvPicPr preferRelativeResize="0">
            <a:picLocks noGrp="1"/>
          </p:cNvPicPr>
          <p:nvPr>
            <p:ph type="pic" idx="2"/>
          </p:nvPr>
        </p:nvPicPr>
        <p:blipFill rotWithShape="1">
          <a:blip r:embed="rId3">
            <a:alphaModFix/>
          </a:blip>
          <a:srcRect l="16675" r="16675"/>
          <a:stretch/>
        </p:blipFill>
        <p:spPr>
          <a:xfrm>
            <a:off x="715100" y="847050"/>
            <a:ext cx="3449400" cy="3449400"/>
          </a:xfrm>
          <a:prstGeom prst="ellipse">
            <a:avLst/>
          </a:prstGeom>
        </p:spPr>
      </p:pic>
      <p:pic>
        <p:nvPicPr>
          <p:cNvPr id="9" name="Immagine 8" descr="Immagine che contiene schermata, nero&#10;&#10;Descrizione generata automaticamente">
            <a:extLst>
              <a:ext uri="{FF2B5EF4-FFF2-40B4-BE49-F238E27FC236}">
                <a16:creationId xmlns:a16="http://schemas.microsoft.com/office/drawing/2014/main" id="{4C93811B-B829-FAD6-9D37-14CA93F0330B}"/>
              </a:ext>
            </a:extLst>
          </p:cNvPr>
          <p:cNvPicPr>
            <a:picLocks noChangeAspect="1"/>
          </p:cNvPicPr>
          <p:nvPr/>
        </p:nvPicPr>
        <p:blipFill>
          <a:blip r:embed="rId4"/>
          <a:stretch>
            <a:fillRect/>
          </a:stretch>
        </p:blipFill>
        <p:spPr>
          <a:xfrm>
            <a:off x="387998" y="1620642"/>
            <a:ext cx="2868159" cy="28681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2" name="Google Shape;492;p39"/>
          <p:cNvSpPr/>
          <p:nvPr/>
        </p:nvSpPr>
        <p:spPr>
          <a:xfrm>
            <a:off x="741545" y="1371650"/>
            <a:ext cx="1985251" cy="20"/>
          </a:xfrm>
          <a:custGeom>
            <a:avLst/>
            <a:gdLst/>
            <a:ahLst/>
            <a:cxnLst/>
            <a:rect l="l" t="t" r="r" b="b"/>
            <a:pathLst>
              <a:path w="101340" h="1" fill="none" extrusionOk="0">
                <a:moveTo>
                  <a:pt x="0" y="0"/>
                </a:moveTo>
                <a:lnTo>
                  <a:pt x="101339" y="0"/>
                </a:lnTo>
              </a:path>
            </a:pathLst>
          </a:custGeom>
          <a:noFill/>
          <a:ln w="3250" cap="flat" cmpd="sng">
            <a:solidFill>
              <a:srgbClr val="EDEDED"/>
            </a:solidFill>
            <a:prstDash val="solid"/>
            <a:miter lim="434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txBox="1">
            <a:spLocks noGrp="1"/>
          </p:cNvSpPr>
          <p:nvPr>
            <p:ph type="title"/>
          </p:nvPr>
        </p:nvSpPr>
        <p:spPr>
          <a:xfrm>
            <a:off x="4174991" y="1172125"/>
            <a:ext cx="4243500"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Start of Training and parameter choices</a:t>
            </a:r>
            <a:br>
              <a:rPr lang="en-US" dirty="0"/>
            </a:br>
            <a:endParaRPr lang="en-US" dirty="0"/>
          </a:p>
        </p:txBody>
      </p:sp>
      <p:sp>
        <p:nvSpPr>
          <p:cNvPr id="527" name="Google Shape;527;p39"/>
          <p:cNvSpPr/>
          <p:nvPr/>
        </p:nvSpPr>
        <p:spPr>
          <a:xfrm>
            <a:off x="3325900" y="808375"/>
            <a:ext cx="477000" cy="477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1</a:t>
            </a:r>
            <a:endParaRPr sz="1800" b="1">
              <a:solidFill>
                <a:schemeClr val="dk1"/>
              </a:solidFill>
              <a:latin typeface="Raleway"/>
              <a:ea typeface="Raleway"/>
              <a:cs typeface="Raleway"/>
              <a:sym typeface="Raleway"/>
            </a:endParaRPr>
          </a:p>
        </p:txBody>
      </p:sp>
      <p:sp>
        <p:nvSpPr>
          <p:cNvPr id="528" name="Google Shape;528;p39"/>
          <p:cNvSpPr/>
          <p:nvPr/>
        </p:nvSpPr>
        <p:spPr>
          <a:xfrm>
            <a:off x="3325925" y="2333250"/>
            <a:ext cx="477000" cy="477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2</a:t>
            </a:r>
            <a:endParaRPr sz="1800" b="1">
              <a:solidFill>
                <a:schemeClr val="dk1"/>
              </a:solidFill>
              <a:latin typeface="Raleway"/>
              <a:ea typeface="Raleway"/>
              <a:cs typeface="Raleway"/>
              <a:sym typeface="Raleway"/>
            </a:endParaRPr>
          </a:p>
        </p:txBody>
      </p:sp>
      <p:sp>
        <p:nvSpPr>
          <p:cNvPr id="529" name="Google Shape;529;p39"/>
          <p:cNvSpPr/>
          <p:nvPr/>
        </p:nvSpPr>
        <p:spPr>
          <a:xfrm>
            <a:off x="3325925" y="3858100"/>
            <a:ext cx="477000" cy="477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3</a:t>
            </a:r>
            <a:endParaRPr sz="1800" b="1">
              <a:solidFill>
                <a:schemeClr val="dk1"/>
              </a:solidFill>
              <a:latin typeface="Raleway"/>
              <a:ea typeface="Raleway"/>
              <a:cs typeface="Raleway"/>
              <a:sym typeface="Raleway"/>
            </a:endParaRPr>
          </a:p>
        </p:txBody>
      </p:sp>
      <p:cxnSp>
        <p:nvCxnSpPr>
          <p:cNvPr id="530" name="Google Shape;530;p39"/>
          <p:cNvCxnSpPr>
            <a:cxnSpLocks/>
            <a:stCxn id="527" idx="2"/>
          </p:cNvCxnSpPr>
          <p:nvPr/>
        </p:nvCxnSpPr>
        <p:spPr>
          <a:xfrm flipH="1">
            <a:off x="1809100" y="1046875"/>
            <a:ext cx="1516800" cy="436800"/>
          </a:xfrm>
          <a:prstGeom prst="bentConnector3">
            <a:avLst>
              <a:gd name="adj1" fmla="val 49998"/>
            </a:avLst>
          </a:prstGeom>
          <a:noFill/>
          <a:ln w="9525" cap="flat" cmpd="sng">
            <a:solidFill>
              <a:schemeClr val="accent4"/>
            </a:solidFill>
            <a:prstDash val="solid"/>
            <a:round/>
            <a:headEnd type="none" w="med" len="med"/>
            <a:tailEnd type="triangle" w="med" len="med"/>
          </a:ln>
        </p:spPr>
      </p:cxnSp>
      <p:cxnSp>
        <p:nvCxnSpPr>
          <p:cNvPr id="532" name="Google Shape;532;p39"/>
          <p:cNvCxnSpPr>
            <a:cxnSpLocks/>
            <a:stCxn id="528" idx="2"/>
          </p:cNvCxnSpPr>
          <p:nvPr/>
        </p:nvCxnSpPr>
        <p:spPr>
          <a:xfrm rot="10800000" flipV="1">
            <a:off x="2726795" y="2571749"/>
            <a:ext cx="599130" cy="198289"/>
          </a:xfrm>
          <a:prstGeom prst="bentConnector3">
            <a:avLst>
              <a:gd name="adj1" fmla="val 50000"/>
            </a:avLst>
          </a:prstGeom>
          <a:noFill/>
          <a:ln w="9525" cap="flat" cmpd="sng">
            <a:solidFill>
              <a:schemeClr val="accent4"/>
            </a:solidFill>
            <a:prstDash val="solid"/>
            <a:round/>
            <a:headEnd type="none" w="med" len="med"/>
            <a:tailEnd type="triangle" w="med" len="med"/>
          </a:ln>
        </p:spPr>
      </p:cxnSp>
      <p:cxnSp>
        <p:nvCxnSpPr>
          <p:cNvPr id="534" name="Google Shape;534;p39"/>
          <p:cNvCxnSpPr>
            <a:cxnSpLocks/>
          </p:cNvCxnSpPr>
          <p:nvPr/>
        </p:nvCxnSpPr>
        <p:spPr>
          <a:xfrm rot="10800000">
            <a:off x="996272" y="3964317"/>
            <a:ext cx="2333100" cy="125700"/>
          </a:xfrm>
          <a:prstGeom prst="bentConnector3">
            <a:avLst>
              <a:gd name="adj1" fmla="val 50000"/>
            </a:avLst>
          </a:prstGeom>
          <a:noFill/>
          <a:ln w="9525" cap="flat" cmpd="sng">
            <a:solidFill>
              <a:schemeClr val="accent4"/>
            </a:solidFill>
            <a:prstDash val="solid"/>
            <a:round/>
            <a:headEnd type="none" w="med" len="med"/>
            <a:tailEnd type="triangle" w="med" len="med"/>
          </a:ln>
        </p:spPr>
      </p:cxnSp>
      <p:sp>
        <p:nvSpPr>
          <p:cNvPr id="535" name="Google Shape;535;p39"/>
          <p:cNvSpPr/>
          <p:nvPr/>
        </p:nvSpPr>
        <p:spPr>
          <a:xfrm>
            <a:off x="741545" y="824664"/>
            <a:ext cx="1985251" cy="20"/>
          </a:xfrm>
          <a:custGeom>
            <a:avLst/>
            <a:gdLst/>
            <a:ahLst/>
            <a:cxnLst/>
            <a:rect l="l" t="t" r="r" b="b"/>
            <a:pathLst>
              <a:path w="101340" h="1" fill="none" extrusionOk="0">
                <a:moveTo>
                  <a:pt x="0" y="1"/>
                </a:moveTo>
                <a:lnTo>
                  <a:pt x="101339" y="1"/>
                </a:lnTo>
              </a:path>
            </a:pathLst>
          </a:custGeom>
          <a:noFill/>
          <a:ln w="3250" cap="flat" cmpd="sng">
            <a:solidFill>
              <a:srgbClr val="EDEDED"/>
            </a:solidFill>
            <a:prstDash val="solid"/>
            <a:miter lim="434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txBox="1">
            <a:spLocks noGrp="1"/>
          </p:cNvSpPr>
          <p:nvPr>
            <p:ph type="subTitle" idx="1"/>
          </p:nvPr>
        </p:nvSpPr>
        <p:spPr>
          <a:xfrm>
            <a:off x="4375710" y="2218611"/>
            <a:ext cx="3236844" cy="17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sz="1600" dirty="0"/>
          </a:p>
          <a:p>
            <a:pPr marL="0" lvl="0" indent="0" algn="l" rtl="0">
              <a:spcBef>
                <a:spcPts val="0"/>
              </a:spcBef>
              <a:spcAft>
                <a:spcPts val="0"/>
              </a:spcAft>
              <a:buNone/>
            </a:pPr>
            <a:endParaRPr sz="1600" dirty="0"/>
          </a:p>
          <a:p>
            <a:pPr marL="457200" lvl="0" indent="-317500" algn="l" rtl="0">
              <a:spcBef>
                <a:spcPts val="0"/>
              </a:spcBef>
              <a:spcAft>
                <a:spcPts val="0"/>
              </a:spcAft>
              <a:buSzPts val="1400"/>
              <a:buAutoNum type="arabicPeriod"/>
            </a:pPr>
            <a:r>
              <a:rPr lang="it-IT" sz="1600" dirty="0"/>
              <a:t>Learning Rate                 </a:t>
            </a:r>
            <a:endParaRPr sz="1600" dirty="0"/>
          </a:p>
          <a:p>
            <a:pPr marL="457200" lvl="0" indent="-317500" algn="l" rtl="0">
              <a:spcBef>
                <a:spcPts val="0"/>
              </a:spcBef>
              <a:spcAft>
                <a:spcPts val="0"/>
              </a:spcAft>
              <a:buSzPts val="1400"/>
              <a:buAutoNum type="arabicPeriod"/>
            </a:pPr>
            <a:r>
              <a:rPr lang="it-IT" sz="1600" dirty="0"/>
              <a:t>Weight </a:t>
            </a:r>
            <a:r>
              <a:rPr lang="it-IT" sz="1600" dirty="0" err="1"/>
              <a:t>Decay</a:t>
            </a:r>
            <a:r>
              <a:rPr lang="it-IT" sz="1600" dirty="0"/>
              <a:t>                </a:t>
            </a:r>
          </a:p>
          <a:p>
            <a:pPr marL="457200" lvl="0" indent="-317500" algn="l" rtl="0">
              <a:spcBef>
                <a:spcPts val="0"/>
              </a:spcBef>
              <a:spcAft>
                <a:spcPts val="0"/>
              </a:spcAft>
              <a:buSzPts val="1400"/>
              <a:buAutoNum type="arabicPeriod"/>
            </a:pPr>
            <a:r>
              <a:rPr lang="en" sz="1600" dirty="0"/>
              <a:t>Momentum                     </a:t>
            </a:r>
          </a:p>
          <a:p>
            <a:pPr marL="457200" lvl="0" indent="-317500" algn="l" rtl="0">
              <a:spcBef>
                <a:spcPts val="0"/>
              </a:spcBef>
              <a:spcAft>
                <a:spcPts val="0"/>
              </a:spcAft>
              <a:buSzPts val="1400"/>
              <a:buAutoNum type="arabicPeriod"/>
            </a:pPr>
            <a:endParaRPr sz="1600" dirty="0"/>
          </a:p>
        </p:txBody>
      </p:sp>
      <p:grpSp>
        <p:nvGrpSpPr>
          <p:cNvPr id="18" name="Google Shape;5500;p58">
            <a:extLst>
              <a:ext uri="{FF2B5EF4-FFF2-40B4-BE49-F238E27FC236}">
                <a16:creationId xmlns:a16="http://schemas.microsoft.com/office/drawing/2014/main" id="{3E4B8F55-F469-1F4D-3528-09879EDFFB56}"/>
              </a:ext>
            </a:extLst>
          </p:cNvPr>
          <p:cNvGrpSpPr/>
          <p:nvPr/>
        </p:nvGrpSpPr>
        <p:grpSpPr>
          <a:xfrm>
            <a:off x="976265" y="913050"/>
            <a:ext cx="598701" cy="973464"/>
            <a:chOff x="8027227" y="3215041"/>
            <a:chExt cx="231829" cy="371782"/>
          </a:xfrm>
          <a:solidFill>
            <a:schemeClr val="accent4">
              <a:lumMod val="75000"/>
            </a:schemeClr>
          </a:solidFill>
        </p:grpSpPr>
        <p:sp>
          <p:nvSpPr>
            <p:cNvPr id="19" name="Google Shape;5501;p58">
              <a:extLst>
                <a:ext uri="{FF2B5EF4-FFF2-40B4-BE49-F238E27FC236}">
                  <a16:creationId xmlns:a16="http://schemas.microsoft.com/office/drawing/2014/main" id="{A7F5655B-2092-E4B9-1390-64F0A02671F2}"/>
                </a:ext>
              </a:extLst>
            </p:cNvPr>
            <p:cNvSpPr/>
            <p:nvPr/>
          </p:nvSpPr>
          <p:spPr>
            <a:xfrm>
              <a:off x="8135102" y="3239080"/>
              <a:ext cx="123954" cy="131967"/>
            </a:xfrm>
            <a:custGeom>
              <a:avLst/>
              <a:gdLst/>
              <a:ahLst/>
              <a:cxnLst/>
              <a:rect l="l" t="t" r="r" b="b"/>
              <a:pathLst>
                <a:path w="4718" h="5023" extrusionOk="0">
                  <a:moveTo>
                    <a:pt x="4450" y="1"/>
                  </a:moveTo>
                  <a:cubicBezTo>
                    <a:pt x="4446" y="1"/>
                    <a:pt x="4443" y="1"/>
                    <a:pt x="4440" y="1"/>
                  </a:cubicBezTo>
                  <a:lnTo>
                    <a:pt x="230" y="1"/>
                  </a:lnTo>
                  <a:cubicBezTo>
                    <a:pt x="105" y="1"/>
                    <a:pt x="1" y="98"/>
                    <a:pt x="1" y="223"/>
                  </a:cubicBezTo>
                  <a:lnTo>
                    <a:pt x="1" y="5023"/>
                  </a:lnTo>
                  <a:lnTo>
                    <a:pt x="4440" y="5023"/>
                  </a:lnTo>
                  <a:cubicBezTo>
                    <a:pt x="4606" y="5023"/>
                    <a:pt x="4717" y="4850"/>
                    <a:pt x="4648" y="4697"/>
                  </a:cubicBezTo>
                  <a:lnTo>
                    <a:pt x="3656" y="2512"/>
                  </a:lnTo>
                  <a:lnTo>
                    <a:pt x="4655" y="320"/>
                  </a:lnTo>
                  <a:cubicBezTo>
                    <a:pt x="4716" y="171"/>
                    <a:pt x="4611" y="1"/>
                    <a:pt x="4450"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02;p58">
              <a:extLst>
                <a:ext uri="{FF2B5EF4-FFF2-40B4-BE49-F238E27FC236}">
                  <a16:creationId xmlns:a16="http://schemas.microsoft.com/office/drawing/2014/main" id="{3B2253A6-3472-4BF6-2D52-13613F3FB4B5}"/>
                </a:ext>
              </a:extLst>
            </p:cNvPr>
            <p:cNvSpPr/>
            <p:nvPr/>
          </p:nvSpPr>
          <p:spPr>
            <a:xfrm>
              <a:off x="8135285" y="3240184"/>
              <a:ext cx="40302" cy="22805"/>
            </a:xfrm>
            <a:custGeom>
              <a:avLst/>
              <a:gdLst/>
              <a:ahLst/>
              <a:cxnLst/>
              <a:rect l="l" t="t" r="r" b="b"/>
              <a:pathLst>
                <a:path w="1534" h="868" extrusionOk="0">
                  <a:moveTo>
                    <a:pt x="91" y="1"/>
                  </a:moveTo>
                  <a:cubicBezTo>
                    <a:pt x="35" y="42"/>
                    <a:pt x="1" y="112"/>
                    <a:pt x="1" y="181"/>
                  </a:cubicBezTo>
                  <a:lnTo>
                    <a:pt x="1" y="868"/>
                  </a:lnTo>
                  <a:lnTo>
                    <a:pt x="1388" y="868"/>
                  </a:lnTo>
                  <a:cubicBezTo>
                    <a:pt x="1492" y="868"/>
                    <a:pt x="1534" y="722"/>
                    <a:pt x="1430" y="674"/>
                  </a:cubicBezTo>
                  <a:lnTo>
                    <a:pt x="91"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03;p58">
              <a:extLst>
                <a:ext uri="{FF2B5EF4-FFF2-40B4-BE49-F238E27FC236}">
                  <a16:creationId xmlns:a16="http://schemas.microsoft.com/office/drawing/2014/main" id="{20521BA4-0427-70AE-A5BE-4B6565E9125A}"/>
                </a:ext>
              </a:extLst>
            </p:cNvPr>
            <p:cNvSpPr/>
            <p:nvPr/>
          </p:nvSpPr>
          <p:spPr>
            <a:xfrm>
              <a:off x="8057309" y="3262962"/>
              <a:ext cx="23882" cy="12059"/>
            </a:xfrm>
            <a:custGeom>
              <a:avLst/>
              <a:gdLst/>
              <a:ahLst/>
              <a:cxnLst/>
              <a:rect l="l" t="t" r="r" b="b"/>
              <a:pathLst>
                <a:path w="909" h="459" extrusionOk="0">
                  <a:moveTo>
                    <a:pt x="0" y="1"/>
                  </a:moveTo>
                  <a:lnTo>
                    <a:pt x="0" y="459"/>
                  </a:lnTo>
                  <a:lnTo>
                    <a:pt x="909" y="459"/>
                  </a:lnTo>
                  <a:lnTo>
                    <a:pt x="909"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04;p58">
              <a:extLst>
                <a:ext uri="{FF2B5EF4-FFF2-40B4-BE49-F238E27FC236}">
                  <a16:creationId xmlns:a16="http://schemas.microsoft.com/office/drawing/2014/main" id="{8B3392E6-AF67-C36E-56C2-FF413E9CDBDF}"/>
                </a:ext>
              </a:extLst>
            </p:cNvPr>
            <p:cNvSpPr/>
            <p:nvPr/>
          </p:nvSpPr>
          <p:spPr>
            <a:xfrm>
              <a:off x="8057309" y="3382870"/>
              <a:ext cx="23882" cy="12059"/>
            </a:xfrm>
            <a:custGeom>
              <a:avLst/>
              <a:gdLst/>
              <a:ahLst/>
              <a:cxnLst/>
              <a:rect l="l" t="t" r="r" b="b"/>
              <a:pathLst>
                <a:path w="909" h="459" extrusionOk="0">
                  <a:moveTo>
                    <a:pt x="0" y="1"/>
                  </a:moveTo>
                  <a:lnTo>
                    <a:pt x="0" y="459"/>
                  </a:lnTo>
                  <a:lnTo>
                    <a:pt x="909" y="459"/>
                  </a:lnTo>
                  <a:lnTo>
                    <a:pt x="909"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05;p58">
              <a:extLst>
                <a:ext uri="{FF2B5EF4-FFF2-40B4-BE49-F238E27FC236}">
                  <a16:creationId xmlns:a16="http://schemas.microsoft.com/office/drawing/2014/main" id="{0A1EDA79-11A5-2E23-228A-A0C7EF563AF3}"/>
                </a:ext>
              </a:extLst>
            </p:cNvPr>
            <p:cNvSpPr/>
            <p:nvPr/>
          </p:nvSpPr>
          <p:spPr>
            <a:xfrm>
              <a:off x="8075148" y="3256946"/>
              <a:ext cx="102095" cy="144000"/>
            </a:xfrm>
            <a:custGeom>
              <a:avLst/>
              <a:gdLst/>
              <a:ahLst/>
              <a:cxnLst/>
              <a:rect l="l" t="t" r="r" b="b"/>
              <a:pathLst>
                <a:path w="3886" h="5481" extrusionOk="0">
                  <a:moveTo>
                    <a:pt x="230" y="1"/>
                  </a:moveTo>
                  <a:cubicBezTo>
                    <a:pt x="105" y="1"/>
                    <a:pt x="1" y="105"/>
                    <a:pt x="1" y="230"/>
                  </a:cubicBezTo>
                  <a:lnTo>
                    <a:pt x="1" y="5252"/>
                  </a:lnTo>
                  <a:cubicBezTo>
                    <a:pt x="1" y="5376"/>
                    <a:pt x="105" y="5480"/>
                    <a:pt x="230" y="5480"/>
                  </a:cubicBezTo>
                  <a:lnTo>
                    <a:pt x="3656" y="5480"/>
                  </a:lnTo>
                  <a:cubicBezTo>
                    <a:pt x="3781" y="5480"/>
                    <a:pt x="3885" y="5376"/>
                    <a:pt x="3885" y="5252"/>
                  </a:cubicBezTo>
                  <a:lnTo>
                    <a:pt x="3885" y="230"/>
                  </a:lnTo>
                  <a:cubicBezTo>
                    <a:pt x="3885" y="105"/>
                    <a:pt x="3781" y="1"/>
                    <a:pt x="365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06;p58">
              <a:extLst>
                <a:ext uri="{FF2B5EF4-FFF2-40B4-BE49-F238E27FC236}">
                  <a16:creationId xmlns:a16="http://schemas.microsoft.com/office/drawing/2014/main" id="{AD2A2C60-AA26-E692-8C89-76734F80587F}"/>
                </a:ext>
              </a:extLst>
            </p:cNvPr>
            <p:cNvSpPr/>
            <p:nvPr/>
          </p:nvSpPr>
          <p:spPr>
            <a:xfrm>
              <a:off x="8051292" y="3232906"/>
              <a:ext cx="12033" cy="335868"/>
            </a:xfrm>
            <a:custGeom>
              <a:avLst/>
              <a:gdLst/>
              <a:ahLst/>
              <a:cxnLst/>
              <a:rect l="l" t="t" r="r" b="b"/>
              <a:pathLst>
                <a:path w="458" h="12784" extrusionOk="0">
                  <a:moveTo>
                    <a:pt x="0" y="0"/>
                  </a:moveTo>
                  <a:lnTo>
                    <a:pt x="0" y="12784"/>
                  </a:lnTo>
                  <a:lnTo>
                    <a:pt x="458" y="12784"/>
                  </a:lnTo>
                  <a:lnTo>
                    <a:pt x="458" y="0"/>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07;p58">
              <a:extLst>
                <a:ext uri="{FF2B5EF4-FFF2-40B4-BE49-F238E27FC236}">
                  <a16:creationId xmlns:a16="http://schemas.microsoft.com/office/drawing/2014/main" id="{864F343A-6018-075A-E881-3B6334D72E7B}"/>
                </a:ext>
              </a:extLst>
            </p:cNvPr>
            <p:cNvSpPr/>
            <p:nvPr/>
          </p:nvSpPr>
          <p:spPr>
            <a:xfrm>
              <a:off x="8027411" y="3562915"/>
              <a:ext cx="59980" cy="23908"/>
            </a:xfrm>
            <a:custGeom>
              <a:avLst/>
              <a:gdLst/>
              <a:ahLst/>
              <a:cxnLst/>
              <a:rect l="l" t="t" r="r" b="b"/>
              <a:pathLst>
                <a:path w="2283" h="910" extrusionOk="0">
                  <a:moveTo>
                    <a:pt x="458" y="1"/>
                  </a:moveTo>
                  <a:cubicBezTo>
                    <a:pt x="202" y="1"/>
                    <a:pt x="1" y="202"/>
                    <a:pt x="1" y="459"/>
                  </a:cubicBezTo>
                  <a:lnTo>
                    <a:pt x="1" y="687"/>
                  </a:lnTo>
                  <a:cubicBezTo>
                    <a:pt x="1" y="812"/>
                    <a:pt x="98" y="909"/>
                    <a:pt x="229" y="909"/>
                  </a:cubicBezTo>
                  <a:lnTo>
                    <a:pt x="2047" y="909"/>
                  </a:lnTo>
                  <a:cubicBezTo>
                    <a:pt x="2051" y="910"/>
                    <a:pt x="2055" y="910"/>
                    <a:pt x="2059" y="910"/>
                  </a:cubicBezTo>
                  <a:cubicBezTo>
                    <a:pt x="2185" y="910"/>
                    <a:pt x="2283" y="808"/>
                    <a:pt x="2283" y="680"/>
                  </a:cubicBezTo>
                  <a:lnTo>
                    <a:pt x="2283" y="459"/>
                  </a:lnTo>
                  <a:cubicBezTo>
                    <a:pt x="2283" y="202"/>
                    <a:pt x="2075" y="1"/>
                    <a:pt x="182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08;p58">
              <a:extLst>
                <a:ext uri="{FF2B5EF4-FFF2-40B4-BE49-F238E27FC236}">
                  <a16:creationId xmlns:a16="http://schemas.microsoft.com/office/drawing/2014/main" id="{E6DB5E92-7A4A-DDDD-8BD7-890960DC90B6}"/>
                </a:ext>
              </a:extLst>
            </p:cNvPr>
            <p:cNvSpPr/>
            <p:nvPr/>
          </p:nvSpPr>
          <p:spPr>
            <a:xfrm>
              <a:off x="8045276" y="3215041"/>
              <a:ext cx="23882" cy="24092"/>
            </a:xfrm>
            <a:custGeom>
              <a:avLst/>
              <a:gdLst/>
              <a:ahLst/>
              <a:cxnLst/>
              <a:rect l="l" t="t" r="r" b="b"/>
              <a:pathLst>
                <a:path w="909" h="917" extrusionOk="0">
                  <a:moveTo>
                    <a:pt x="458" y="1"/>
                  </a:moveTo>
                  <a:cubicBezTo>
                    <a:pt x="201" y="1"/>
                    <a:pt x="0" y="202"/>
                    <a:pt x="0" y="458"/>
                  </a:cubicBezTo>
                  <a:cubicBezTo>
                    <a:pt x="0" y="708"/>
                    <a:pt x="201" y="916"/>
                    <a:pt x="458" y="916"/>
                  </a:cubicBezTo>
                  <a:cubicBezTo>
                    <a:pt x="708" y="916"/>
                    <a:pt x="909" y="708"/>
                    <a:pt x="909" y="458"/>
                  </a:cubicBezTo>
                  <a:cubicBezTo>
                    <a:pt x="909" y="202"/>
                    <a:pt x="708" y="1"/>
                    <a:pt x="458"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09;p58">
              <a:extLst>
                <a:ext uri="{FF2B5EF4-FFF2-40B4-BE49-F238E27FC236}">
                  <a16:creationId xmlns:a16="http://schemas.microsoft.com/office/drawing/2014/main" id="{ED318FAD-4995-2B76-94BC-4182AC0D2BA9}"/>
                </a:ext>
              </a:extLst>
            </p:cNvPr>
            <p:cNvSpPr/>
            <p:nvPr/>
          </p:nvSpPr>
          <p:spPr>
            <a:xfrm>
              <a:off x="8027227" y="3562915"/>
              <a:ext cx="30108" cy="23908"/>
            </a:xfrm>
            <a:custGeom>
              <a:avLst/>
              <a:gdLst/>
              <a:ahLst/>
              <a:cxnLst/>
              <a:rect l="l" t="t" r="r" b="b"/>
              <a:pathLst>
                <a:path w="1146" h="910" extrusionOk="0">
                  <a:moveTo>
                    <a:pt x="458" y="1"/>
                  </a:moveTo>
                  <a:cubicBezTo>
                    <a:pt x="209" y="1"/>
                    <a:pt x="1" y="202"/>
                    <a:pt x="1" y="459"/>
                  </a:cubicBezTo>
                  <a:lnTo>
                    <a:pt x="1" y="680"/>
                  </a:lnTo>
                  <a:cubicBezTo>
                    <a:pt x="1" y="812"/>
                    <a:pt x="105" y="909"/>
                    <a:pt x="230" y="909"/>
                  </a:cubicBezTo>
                  <a:lnTo>
                    <a:pt x="916" y="909"/>
                  </a:lnTo>
                  <a:cubicBezTo>
                    <a:pt x="791" y="909"/>
                    <a:pt x="687" y="812"/>
                    <a:pt x="687" y="680"/>
                  </a:cubicBezTo>
                  <a:lnTo>
                    <a:pt x="687" y="459"/>
                  </a:lnTo>
                  <a:cubicBezTo>
                    <a:pt x="687" y="202"/>
                    <a:pt x="888" y="1"/>
                    <a:pt x="114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10;p58">
              <a:extLst>
                <a:ext uri="{FF2B5EF4-FFF2-40B4-BE49-F238E27FC236}">
                  <a16:creationId xmlns:a16="http://schemas.microsoft.com/office/drawing/2014/main" id="{4FAF4F6D-45E0-3265-76C8-BFF82F3A38CB}"/>
                </a:ext>
              </a:extLst>
            </p:cNvPr>
            <p:cNvSpPr/>
            <p:nvPr/>
          </p:nvSpPr>
          <p:spPr>
            <a:xfrm>
              <a:off x="8043095" y="3216144"/>
              <a:ext cx="25169" cy="22778"/>
            </a:xfrm>
            <a:custGeom>
              <a:avLst/>
              <a:gdLst/>
              <a:ahLst/>
              <a:cxnLst/>
              <a:rect l="l" t="t" r="r" b="b"/>
              <a:pathLst>
                <a:path w="958" h="867" extrusionOk="0">
                  <a:moveTo>
                    <a:pt x="354" y="0"/>
                  </a:moveTo>
                  <a:cubicBezTo>
                    <a:pt x="63" y="132"/>
                    <a:pt x="0" y="507"/>
                    <a:pt x="222" y="735"/>
                  </a:cubicBezTo>
                  <a:cubicBezTo>
                    <a:pt x="311" y="825"/>
                    <a:pt x="426" y="867"/>
                    <a:pt x="541" y="867"/>
                  </a:cubicBezTo>
                  <a:cubicBezTo>
                    <a:pt x="710" y="867"/>
                    <a:pt x="878" y="774"/>
                    <a:pt x="957" y="604"/>
                  </a:cubicBezTo>
                  <a:lnTo>
                    <a:pt x="957" y="604"/>
                  </a:lnTo>
                  <a:cubicBezTo>
                    <a:pt x="895" y="631"/>
                    <a:pt x="832" y="645"/>
                    <a:pt x="770" y="645"/>
                  </a:cubicBezTo>
                  <a:cubicBezTo>
                    <a:pt x="437" y="645"/>
                    <a:pt x="215" y="298"/>
                    <a:pt x="354"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5500;p58">
            <a:extLst>
              <a:ext uri="{FF2B5EF4-FFF2-40B4-BE49-F238E27FC236}">
                <a16:creationId xmlns:a16="http://schemas.microsoft.com/office/drawing/2014/main" id="{D4576674-2657-DE30-A20D-4BB06D4F8138}"/>
              </a:ext>
            </a:extLst>
          </p:cNvPr>
          <p:cNvGrpSpPr/>
          <p:nvPr/>
        </p:nvGrpSpPr>
        <p:grpSpPr>
          <a:xfrm>
            <a:off x="1803503" y="2079216"/>
            <a:ext cx="598701" cy="973464"/>
            <a:chOff x="8027227" y="3215041"/>
            <a:chExt cx="231829" cy="371782"/>
          </a:xfrm>
          <a:solidFill>
            <a:schemeClr val="accent4">
              <a:lumMod val="75000"/>
            </a:schemeClr>
          </a:solidFill>
        </p:grpSpPr>
        <p:sp>
          <p:nvSpPr>
            <p:cNvPr id="30" name="Google Shape;5501;p58">
              <a:extLst>
                <a:ext uri="{FF2B5EF4-FFF2-40B4-BE49-F238E27FC236}">
                  <a16:creationId xmlns:a16="http://schemas.microsoft.com/office/drawing/2014/main" id="{779320EC-B7C5-E773-2956-C6DC7ACE103E}"/>
                </a:ext>
              </a:extLst>
            </p:cNvPr>
            <p:cNvSpPr/>
            <p:nvPr/>
          </p:nvSpPr>
          <p:spPr>
            <a:xfrm>
              <a:off x="8135102" y="3239080"/>
              <a:ext cx="123954" cy="131967"/>
            </a:xfrm>
            <a:custGeom>
              <a:avLst/>
              <a:gdLst/>
              <a:ahLst/>
              <a:cxnLst/>
              <a:rect l="l" t="t" r="r" b="b"/>
              <a:pathLst>
                <a:path w="4718" h="5023" extrusionOk="0">
                  <a:moveTo>
                    <a:pt x="4450" y="1"/>
                  </a:moveTo>
                  <a:cubicBezTo>
                    <a:pt x="4446" y="1"/>
                    <a:pt x="4443" y="1"/>
                    <a:pt x="4440" y="1"/>
                  </a:cubicBezTo>
                  <a:lnTo>
                    <a:pt x="230" y="1"/>
                  </a:lnTo>
                  <a:cubicBezTo>
                    <a:pt x="105" y="1"/>
                    <a:pt x="1" y="98"/>
                    <a:pt x="1" y="223"/>
                  </a:cubicBezTo>
                  <a:lnTo>
                    <a:pt x="1" y="5023"/>
                  </a:lnTo>
                  <a:lnTo>
                    <a:pt x="4440" y="5023"/>
                  </a:lnTo>
                  <a:cubicBezTo>
                    <a:pt x="4606" y="5023"/>
                    <a:pt x="4717" y="4850"/>
                    <a:pt x="4648" y="4697"/>
                  </a:cubicBezTo>
                  <a:lnTo>
                    <a:pt x="3656" y="2512"/>
                  </a:lnTo>
                  <a:lnTo>
                    <a:pt x="4655" y="320"/>
                  </a:lnTo>
                  <a:cubicBezTo>
                    <a:pt x="4716" y="171"/>
                    <a:pt x="4611" y="1"/>
                    <a:pt x="4450"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02;p58">
              <a:extLst>
                <a:ext uri="{FF2B5EF4-FFF2-40B4-BE49-F238E27FC236}">
                  <a16:creationId xmlns:a16="http://schemas.microsoft.com/office/drawing/2014/main" id="{1F8811C5-3E4B-FD72-E3F0-7CA89718092F}"/>
                </a:ext>
              </a:extLst>
            </p:cNvPr>
            <p:cNvSpPr/>
            <p:nvPr/>
          </p:nvSpPr>
          <p:spPr>
            <a:xfrm>
              <a:off x="8135285" y="3240184"/>
              <a:ext cx="40302" cy="22805"/>
            </a:xfrm>
            <a:custGeom>
              <a:avLst/>
              <a:gdLst/>
              <a:ahLst/>
              <a:cxnLst/>
              <a:rect l="l" t="t" r="r" b="b"/>
              <a:pathLst>
                <a:path w="1534" h="868" extrusionOk="0">
                  <a:moveTo>
                    <a:pt x="91" y="1"/>
                  </a:moveTo>
                  <a:cubicBezTo>
                    <a:pt x="35" y="42"/>
                    <a:pt x="1" y="112"/>
                    <a:pt x="1" y="181"/>
                  </a:cubicBezTo>
                  <a:lnTo>
                    <a:pt x="1" y="868"/>
                  </a:lnTo>
                  <a:lnTo>
                    <a:pt x="1388" y="868"/>
                  </a:lnTo>
                  <a:cubicBezTo>
                    <a:pt x="1492" y="868"/>
                    <a:pt x="1534" y="722"/>
                    <a:pt x="1430" y="674"/>
                  </a:cubicBezTo>
                  <a:lnTo>
                    <a:pt x="91"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03;p58">
              <a:extLst>
                <a:ext uri="{FF2B5EF4-FFF2-40B4-BE49-F238E27FC236}">
                  <a16:creationId xmlns:a16="http://schemas.microsoft.com/office/drawing/2014/main" id="{C4DFDFA8-7F09-6181-E4FA-8E69669D549A}"/>
                </a:ext>
              </a:extLst>
            </p:cNvPr>
            <p:cNvSpPr/>
            <p:nvPr/>
          </p:nvSpPr>
          <p:spPr>
            <a:xfrm>
              <a:off x="8057309" y="3262962"/>
              <a:ext cx="23882" cy="12059"/>
            </a:xfrm>
            <a:custGeom>
              <a:avLst/>
              <a:gdLst/>
              <a:ahLst/>
              <a:cxnLst/>
              <a:rect l="l" t="t" r="r" b="b"/>
              <a:pathLst>
                <a:path w="909" h="459" extrusionOk="0">
                  <a:moveTo>
                    <a:pt x="0" y="1"/>
                  </a:moveTo>
                  <a:lnTo>
                    <a:pt x="0" y="459"/>
                  </a:lnTo>
                  <a:lnTo>
                    <a:pt x="909" y="459"/>
                  </a:lnTo>
                  <a:lnTo>
                    <a:pt x="909"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04;p58">
              <a:extLst>
                <a:ext uri="{FF2B5EF4-FFF2-40B4-BE49-F238E27FC236}">
                  <a16:creationId xmlns:a16="http://schemas.microsoft.com/office/drawing/2014/main" id="{8EE589A6-54A6-7E1F-3BD2-5A6AAB2E8DCC}"/>
                </a:ext>
              </a:extLst>
            </p:cNvPr>
            <p:cNvSpPr/>
            <p:nvPr/>
          </p:nvSpPr>
          <p:spPr>
            <a:xfrm>
              <a:off x="8057309" y="3382870"/>
              <a:ext cx="23882" cy="12059"/>
            </a:xfrm>
            <a:custGeom>
              <a:avLst/>
              <a:gdLst/>
              <a:ahLst/>
              <a:cxnLst/>
              <a:rect l="l" t="t" r="r" b="b"/>
              <a:pathLst>
                <a:path w="909" h="459" extrusionOk="0">
                  <a:moveTo>
                    <a:pt x="0" y="1"/>
                  </a:moveTo>
                  <a:lnTo>
                    <a:pt x="0" y="459"/>
                  </a:lnTo>
                  <a:lnTo>
                    <a:pt x="909" y="459"/>
                  </a:lnTo>
                  <a:lnTo>
                    <a:pt x="909"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505;p58">
              <a:extLst>
                <a:ext uri="{FF2B5EF4-FFF2-40B4-BE49-F238E27FC236}">
                  <a16:creationId xmlns:a16="http://schemas.microsoft.com/office/drawing/2014/main" id="{3B847FF7-E7F1-860D-6AF7-8037B95C12D0}"/>
                </a:ext>
              </a:extLst>
            </p:cNvPr>
            <p:cNvSpPr/>
            <p:nvPr/>
          </p:nvSpPr>
          <p:spPr>
            <a:xfrm>
              <a:off x="8075148" y="3256946"/>
              <a:ext cx="102095" cy="144000"/>
            </a:xfrm>
            <a:custGeom>
              <a:avLst/>
              <a:gdLst/>
              <a:ahLst/>
              <a:cxnLst/>
              <a:rect l="l" t="t" r="r" b="b"/>
              <a:pathLst>
                <a:path w="3886" h="5481" extrusionOk="0">
                  <a:moveTo>
                    <a:pt x="230" y="1"/>
                  </a:moveTo>
                  <a:cubicBezTo>
                    <a:pt x="105" y="1"/>
                    <a:pt x="1" y="105"/>
                    <a:pt x="1" y="230"/>
                  </a:cubicBezTo>
                  <a:lnTo>
                    <a:pt x="1" y="5252"/>
                  </a:lnTo>
                  <a:cubicBezTo>
                    <a:pt x="1" y="5376"/>
                    <a:pt x="105" y="5480"/>
                    <a:pt x="230" y="5480"/>
                  </a:cubicBezTo>
                  <a:lnTo>
                    <a:pt x="3656" y="5480"/>
                  </a:lnTo>
                  <a:cubicBezTo>
                    <a:pt x="3781" y="5480"/>
                    <a:pt x="3885" y="5376"/>
                    <a:pt x="3885" y="5252"/>
                  </a:cubicBezTo>
                  <a:lnTo>
                    <a:pt x="3885" y="230"/>
                  </a:lnTo>
                  <a:cubicBezTo>
                    <a:pt x="3885" y="105"/>
                    <a:pt x="3781" y="1"/>
                    <a:pt x="365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06;p58">
              <a:extLst>
                <a:ext uri="{FF2B5EF4-FFF2-40B4-BE49-F238E27FC236}">
                  <a16:creationId xmlns:a16="http://schemas.microsoft.com/office/drawing/2014/main" id="{369F5440-49E9-FBE1-5044-22F38E244082}"/>
                </a:ext>
              </a:extLst>
            </p:cNvPr>
            <p:cNvSpPr/>
            <p:nvPr/>
          </p:nvSpPr>
          <p:spPr>
            <a:xfrm>
              <a:off x="8051292" y="3232906"/>
              <a:ext cx="12033" cy="335868"/>
            </a:xfrm>
            <a:custGeom>
              <a:avLst/>
              <a:gdLst/>
              <a:ahLst/>
              <a:cxnLst/>
              <a:rect l="l" t="t" r="r" b="b"/>
              <a:pathLst>
                <a:path w="458" h="12784" extrusionOk="0">
                  <a:moveTo>
                    <a:pt x="0" y="0"/>
                  </a:moveTo>
                  <a:lnTo>
                    <a:pt x="0" y="12784"/>
                  </a:lnTo>
                  <a:lnTo>
                    <a:pt x="458" y="12784"/>
                  </a:lnTo>
                  <a:lnTo>
                    <a:pt x="458" y="0"/>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07;p58">
              <a:extLst>
                <a:ext uri="{FF2B5EF4-FFF2-40B4-BE49-F238E27FC236}">
                  <a16:creationId xmlns:a16="http://schemas.microsoft.com/office/drawing/2014/main" id="{2D412EA9-11AF-960A-EFE2-390DF7ED7077}"/>
                </a:ext>
              </a:extLst>
            </p:cNvPr>
            <p:cNvSpPr/>
            <p:nvPr/>
          </p:nvSpPr>
          <p:spPr>
            <a:xfrm>
              <a:off x="8027411" y="3562915"/>
              <a:ext cx="59980" cy="23908"/>
            </a:xfrm>
            <a:custGeom>
              <a:avLst/>
              <a:gdLst/>
              <a:ahLst/>
              <a:cxnLst/>
              <a:rect l="l" t="t" r="r" b="b"/>
              <a:pathLst>
                <a:path w="2283" h="910" extrusionOk="0">
                  <a:moveTo>
                    <a:pt x="458" y="1"/>
                  </a:moveTo>
                  <a:cubicBezTo>
                    <a:pt x="202" y="1"/>
                    <a:pt x="1" y="202"/>
                    <a:pt x="1" y="459"/>
                  </a:cubicBezTo>
                  <a:lnTo>
                    <a:pt x="1" y="687"/>
                  </a:lnTo>
                  <a:cubicBezTo>
                    <a:pt x="1" y="812"/>
                    <a:pt x="98" y="909"/>
                    <a:pt x="229" y="909"/>
                  </a:cubicBezTo>
                  <a:lnTo>
                    <a:pt x="2047" y="909"/>
                  </a:lnTo>
                  <a:cubicBezTo>
                    <a:pt x="2051" y="910"/>
                    <a:pt x="2055" y="910"/>
                    <a:pt x="2059" y="910"/>
                  </a:cubicBezTo>
                  <a:cubicBezTo>
                    <a:pt x="2185" y="910"/>
                    <a:pt x="2283" y="808"/>
                    <a:pt x="2283" y="680"/>
                  </a:cubicBezTo>
                  <a:lnTo>
                    <a:pt x="2283" y="459"/>
                  </a:lnTo>
                  <a:cubicBezTo>
                    <a:pt x="2283" y="202"/>
                    <a:pt x="2075" y="1"/>
                    <a:pt x="182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508;p58">
              <a:extLst>
                <a:ext uri="{FF2B5EF4-FFF2-40B4-BE49-F238E27FC236}">
                  <a16:creationId xmlns:a16="http://schemas.microsoft.com/office/drawing/2014/main" id="{F60128C9-DC4F-0EA2-7524-E9EF840E70D2}"/>
                </a:ext>
              </a:extLst>
            </p:cNvPr>
            <p:cNvSpPr/>
            <p:nvPr/>
          </p:nvSpPr>
          <p:spPr>
            <a:xfrm>
              <a:off x="8045276" y="3215041"/>
              <a:ext cx="23882" cy="24092"/>
            </a:xfrm>
            <a:custGeom>
              <a:avLst/>
              <a:gdLst/>
              <a:ahLst/>
              <a:cxnLst/>
              <a:rect l="l" t="t" r="r" b="b"/>
              <a:pathLst>
                <a:path w="909" h="917" extrusionOk="0">
                  <a:moveTo>
                    <a:pt x="458" y="1"/>
                  </a:moveTo>
                  <a:cubicBezTo>
                    <a:pt x="201" y="1"/>
                    <a:pt x="0" y="202"/>
                    <a:pt x="0" y="458"/>
                  </a:cubicBezTo>
                  <a:cubicBezTo>
                    <a:pt x="0" y="708"/>
                    <a:pt x="201" y="916"/>
                    <a:pt x="458" y="916"/>
                  </a:cubicBezTo>
                  <a:cubicBezTo>
                    <a:pt x="708" y="916"/>
                    <a:pt x="909" y="708"/>
                    <a:pt x="909" y="458"/>
                  </a:cubicBezTo>
                  <a:cubicBezTo>
                    <a:pt x="909" y="202"/>
                    <a:pt x="708" y="1"/>
                    <a:pt x="458"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509;p58">
              <a:extLst>
                <a:ext uri="{FF2B5EF4-FFF2-40B4-BE49-F238E27FC236}">
                  <a16:creationId xmlns:a16="http://schemas.microsoft.com/office/drawing/2014/main" id="{19739B91-07F4-D098-158F-93667EEFD5C2}"/>
                </a:ext>
              </a:extLst>
            </p:cNvPr>
            <p:cNvSpPr/>
            <p:nvPr/>
          </p:nvSpPr>
          <p:spPr>
            <a:xfrm>
              <a:off x="8027227" y="3562915"/>
              <a:ext cx="30108" cy="23908"/>
            </a:xfrm>
            <a:custGeom>
              <a:avLst/>
              <a:gdLst/>
              <a:ahLst/>
              <a:cxnLst/>
              <a:rect l="l" t="t" r="r" b="b"/>
              <a:pathLst>
                <a:path w="1146" h="910" extrusionOk="0">
                  <a:moveTo>
                    <a:pt x="458" y="1"/>
                  </a:moveTo>
                  <a:cubicBezTo>
                    <a:pt x="209" y="1"/>
                    <a:pt x="1" y="202"/>
                    <a:pt x="1" y="459"/>
                  </a:cubicBezTo>
                  <a:lnTo>
                    <a:pt x="1" y="680"/>
                  </a:lnTo>
                  <a:cubicBezTo>
                    <a:pt x="1" y="812"/>
                    <a:pt x="105" y="909"/>
                    <a:pt x="230" y="909"/>
                  </a:cubicBezTo>
                  <a:lnTo>
                    <a:pt x="916" y="909"/>
                  </a:lnTo>
                  <a:cubicBezTo>
                    <a:pt x="791" y="909"/>
                    <a:pt x="687" y="812"/>
                    <a:pt x="687" y="680"/>
                  </a:cubicBezTo>
                  <a:lnTo>
                    <a:pt x="687" y="459"/>
                  </a:lnTo>
                  <a:cubicBezTo>
                    <a:pt x="687" y="202"/>
                    <a:pt x="888" y="1"/>
                    <a:pt x="114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510;p58">
              <a:extLst>
                <a:ext uri="{FF2B5EF4-FFF2-40B4-BE49-F238E27FC236}">
                  <a16:creationId xmlns:a16="http://schemas.microsoft.com/office/drawing/2014/main" id="{5A422510-B4C7-528C-399D-FCC486344399}"/>
                </a:ext>
              </a:extLst>
            </p:cNvPr>
            <p:cNvSpPr/>
            <p:nvPr/>
          </p:nvSpPr>
          <p:spPr>
            <a:xfrm>
              <a:off x="8043095" y="3216144"/>
              <a:ext cx="25169" cy="22778"/>
            </a:xfrm>
            <a:custGeom>
              <a:avLst/>
              <a:gdLst/>
              <a:ahLst/>
              <a:cxnLst/>
              <a:rect l="l" t="t" r="r" b="b"/>
              <a:pathLst>
                <a:path w="958" h="867" extrusionOk="0">
                  <a:moveTo>
                    <a:pt x="354" y="0"/>
                  </a:moveTo>
                  <a:cubicBezTo>
                    <a:pt x="63" y="132"/>
                    <a:pt x="0" y="507"/>
                    <a:pt x="222" y="735"/>
                  </a:cubicBezTo>
                  <a:cubicBezTo>
                    <a:pt x="311" y="825"/>
                    <a:pt x="426" y="867"/>
                    <a:pt x="541" y="867"/>
                  </a:cubicBezTo>
                  <a:cubicBezTo>
                    <a:pt x="710" y="867"/>
                    <a:pt x="878" y="774"/>
                    <a:pt x="957" y="604"/>
                  </a:cubicBezTo>
                  <a:lnTo>
                    <a:pt x="957" y="604"/>
                  </a:lnTo>
                  <a:cubicBezTo>
                    <a:pt x="895" y="631"/>
                    <a:pt x="832" y="645"/>
                    <a:pt x="770" y="645"/>
                  </a:cubicBezTo>
                  <a:cubicBezTo>
                    <a:pt x="437" y="645"/>
                    <a:pt x="215" y="298"/>
                    <a:pt x="354"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5500;p58">
            <a:extLst>
              <a:ext uri="{FF2B5EF4-FFF2-40B4-BE49-F238E27FC236}">
                <a16:creationId xmlns:a16="http://schemas.microsoft.com/office/drawing/2014/main" id="{B0537516-B1FC-2582-37D4-22955E436C89}"/>
              </a:ext>
            </a:extLst>
          </p:cNvPr>
          <p:cNvGrpSpPr/>
          <p:nvPr/>
        </p:nvGrpSpPr>
        <p:grpSpPr>
          <a:xfrm>
            <a:off x="397570" y="3256987"/>
            <a:ext cx="598701" cy="973464"/>
            <a:chOff x="8027227" y="3215041"/>
            <a:chExt cx="231829" cy="371782"/>
          </a:xfrm>
          <a:solidFill>
            <a:schemeClr val="accent4">
              <a:lumMod val="75000"/>
            </a:schemeClr>
          </a:solidFill>
        </p:grpSpPr>
        <p:sp>
          <p:nvSpPr>
            <p:cNvPr id="41" name="Google Shape;5501;p58">
              <a:extLst>
                <a:ext uri="{FF2B5EF4-FFF2-40B4-BE49-F238E27FC236}">
                  <a16:creationId xmlns:a16="http://schemas.microsoft.com/office/drawing/2014/main" id="{28C29A55-26D7-DFD9-7718-E07E1DA72F9E}"/>
                </a:ext>
              </a:extLst>
            </p:cNvPr>
            <p:cNvSpPr/>
            <p:nvPr/>
          </p:nvSpPr>
          <p:spPr>
            <a:xfrm>
              <a:off x="8135102" y="3239080"/>
              <a:ext cx="123954" cy="131967"/>
            </a:xfrm>
            <a:custGeom>
              <a:avLst/>
              <a:gdLst/>
              <a:ahLst/>
              <a:cxnLst/>
              <a:rect l="l" t="t" r="r" b="b"/>
              <a:pathLst>
                <a:path w="4718" h="5023" extrusionOk="0">
                  <a:moveTo>
                    <a:pt x="4450" y="1"/>
                  </a:moveTo>
                  <a:cubicBezTo>
                    <a:pt x="4446" y="1"/>
                    <a:pt x="4443" y="1"/>
                    <a:pt x="4440" y="1"/>
                  </a:cubicBezTo>
                  <a:lnTo>
                    <a:pt x="230" y="1"/>
                  </a:lnTo>
                  <a:cubicBezTo>
                    <a:pt x="105" y="1"/>
                    <a:pt x="1" y="98"/>
                    <a:pt x="1" y="223"/>
                  </a:cubicBezTo>
                  <a:lnTo>
                    <a:pt x="1" y="5023"/>
                  </a:lnTo>
                  <a:lnTo>
                    <a:pt x="4440" y="5023"/>
                  </a:lnTo>
                  <a:cubicBezTo>
                    <a:pt x="4606" y="5023"/>
                    <a:pt x="4717" y="4850"/>
                    <a:pt x="4648" y="4697"/>
                  </a:cubicBezTo>
                  <a:lnTo>
                    <a:pt x="3656" y="2512"/>
                  </a:lnTo>
                  <a:lnTo>
                    <a:pt x="4655" y="320"/>
                  </a:lnTo>
                  <a:cubicBezTo>
                    <a:pt x="4716" y="171"/>
                    <a:pt x="4611" y="1"/>
                    <a:pt x="4450"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02;p58">
              <a:extLst>
                <a:ext uri="{FF2B5EF4-FFF2-40B4-BE49-F238E27FC236}">
                  <a16:creationId xmlns:a16="http://schemas.microsoft.com/office/drawing/2014/main" id="{677C2A44-AEDC-CDAF-2F52-73AE6F2F55CE}"/>
                </a:ext>
              </a:extLst>
            </p:cNvPr>
            <p:cNvSpPr/>
            <p:nvPr/>
          </p:nvSpPr>
          <p:spPr>
            <a:xfrm>
              <a:off x="8135285" y="3240184"/>
              <a:ext cx="40302" cy="22805"/>
            </a:xfrm>
            <a:custGeom>
              <a:avLst/>
              <a:gdLst/>
              <a:ahLst/>
              <a:cxnLst/>
              <a:rect l="l" t="t" r="r" b="b"/>
              <a:pathLst>
                <a:path w="1534" h="868" extrusionOk="0">
                  <a:moveTo>
                    <a:pt x="91" y="1"/>
                  </a:moveTo>
                  <a:cubicBezTo>
                    <a:pt x="35" y="42"/>
                    <a:pt x="1" y="112"/>
                    <a:pt x="1" y="181"/>
                  </a:cubicBezTo>
                  <a:lnTo>
                    <a:pt x="1" y="868"/>
                  </a:lnTo>
                  <a:lnTo>
                    <a:pt x="1388" y="868"/>
                  </a:lnTo>
                  <a:cubicBezTo>
                    <a:pt x="1492" y="868"/>
                    <a:pt x="1534" y="722"/>
                    <a:pt x="1430" y="674"/>
                  </a:cubicBezTo>
                  <a:lnTo>
                    <a:pt x="91"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503;p58">
              <a:extLst>
                <a:ext uri="{FF2B5EF4-FFF2-40B4-BE49-F238E27FC236}">
                  <a16:creationId xmlns:a16="http://schemas.microsoft.com/office/drawing/2014/main" id="{A17F0C10-5E5E-2952-D8DC-EA10C49B51F8}"/>
                </a:ext>
              </a:extLst>
            </p:cNvPr>
            <p:cNvSpPr/>
            <p:nvPr/>
          </p:nvSpPr>
          <p:spPr>
            <a:xfrm>
              <a:off x="8057309" y="3262962"/>
              <a:ext cx="23882" cy="12059"/>
            </a:xfrm>
            <a:custGeom>
              <a:avLst/>
              <a:gdLst/>
              <a:ahLst/>
              <a:cxnLst/>
              <a:rect l="l" t="t" r="r" b="b"/>
              <a:pathLst>
                <a:path w="909" h="459" extrusionOk="0">
                  <a:moveTo>
                    <a:pt x="0" y="1"/>
                  </a:moveTo>
                  <a:lnTo>
                    <a:pt x="0" y="459"/>
                  </a:lnTo>
                  <a:lnTo>
                    <a:pt x="909" y="459"/>
                  </a:lnTo>
                  <a:lnTo>
                    <a:pt x="909"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504;p58">
              <a:extLst>
                <a:ext uri="{FF2B5EF4-FFF2-40B4-BE49-F238E27FC236}">
                  <a16:creationId xmlns:a16="http://schemas.microsoft.com/office/drawing/2014/main" id="{EF19A4E2-926D-BD18-9C97-DB5422192183}"/>
                </a:ext>
              </a:extLst>
            </p:cNvPr>
            <p:cNvSpPr/>
            <p:nvPr/>
          </p:nvSpPr>
          <p:spPr>
            <a:xfrm>
              <a:off x="8057309" y="3382870"/>
              <a:ext cx="23882" cy="12059"/>
            </a:xfrm>
            <a:custGeom>
              <a:avLst/>
              <a:gdLst/>
              <a:ahLst/>
              <a:cxnLst/>
              <a:rect l="l" t="t" r="r" b="b"/>
              <a:pathLst>
                <a:path w="909" h="459" extrusionOk="0">
                  <a:moveTo>
                    <a:pt x="0" y="1"/>
                  </a:moveTo>
                  <a:lnTo>
                    <a:pt x="0" y="459"/>
                  </a:lnTo>
                  <a:lnTo>
                    <a:pt x="909" y="459"/>
                  </a:lnTo>
                  <a:lnTo>
                    <a:pt x="909" y="1"/>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505;p58">
              <a:extLst>
                <a:ext uri="{FF2B5EF4-FFF2-40B4-BE49-F238E27FC236}">
                  <a16:creationId xmlns:a16="http://schemas.microsoft.com/office/drawing/2014/main" id="{A3A25971-90C6-5B8A-F8A6-595C7CB78A07}"/>
                </a:ext>
              </a:extLst>
            </p:cNvPr>
            <p:cNvSpPr/>
            <p:nvPr/>
          </p:nvSpPr>
          <p:spPr>
            <a:xfrm>
              <a:off x="8075148" y="3256946"/>
              <a:ext cx="102095" cy="144000"/>
            </a:xfrm>
            <a:custGeom>
              <a:avLst/>
              <a:gdLst/>
              <a:ahLst/>
              <a:cxnLst/>
              <a:rect l="l" t="t" r="r" b="b"/>
              <a:pathLst>
                <a:path w="3886" h="5481" extrusionOk="0">
                  <a:moveTo>
                    <a:pt x="230" y="1"/>
                  </a:moveTo>
                  <a:cubicBezTo>
                    <a:pt x="105" y="1"/>
                    <a:pt x="1" y="105"/>
                    <a:pt x="1" y="230"/>
                  </a:cubicBezTo>
                  <a:lnTo>
                    <a:pt x="1" y="5252"/>
                  </a:lnTo>
                  <a:cubicBezTo>
                    <a:pt x="1" y="5376"/>
                    <a:pt x="105" y="5480"/>
                    <a:pt x="230" y="5480"/>
                  </a:cubicBezTo>
                  <a:lnTo>
                    <a:pt x="3656" y="5480"/>
                  </a:lnTo>
                  <a:cubicBezTo>
                    <a:pt x="3781" y="5480"/>
                    <a:pt x="3885" y="5376"/>
                    <a:pt x="3885" y="5252"/>
                  </a:cubicBezTo>
                  <a:lnTo>
                    <a:pt x="3885" y="230"/>
                  </a:lnTo>
                  <a:cubicBezTo>
                    <a:pt x="3885" y="105"/>
                    <a:pt x="3781" y="1"/>
                    <a:pt x="365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506;p58">
              <a:extLst>
                <a:ext uri="{FF2B5EF4-FFF2-40B4-BE49-F238E27FC236}">
                  <a16:creationId xmlns:a16="http://schemas.microsoft.com/office/drawing/2014/main" id="{C514C06E-D00D-9F38-39ED-BCE70100FE82}"/>
                </a:ext>
              </a:extLst>
            </p:cNvPr>
            <p:cNvSpPr/>
            <p:nvPr/>
          </p:nvSpPr>
          <p:spPr>
            <a:xfrm>
              <a:off x="8051292" y="3232906"/>
              <a:ext cx="12033" cy="335868"/>
            </a:xfrm>
            <a:custGeom>
              <a:avLst/>
              <a:gdLst/>
              <a:ahLst/>
              <a:cxnLst/>
              <a:rect l="l" t="t" r="r" b="b"/>
              <a:pathLst>
                <a:path w="458" h="12784" extrusionOk="0">
                  <a:moveTo>
                    <a:pt x="0" y="0"/>
                  </a:moveTo>
                  <a:lnTo>
                    <a:pt x="0" y="12784"/>
                  </a:lnTo>
                  <a:lnTo>
                    <a:pt x="458" y="12784"/>
                  </a:lnTo>
                  <a:lnTo>
                    <a:pt x="458" y="0"/>
                  </a:ln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507;p58">
              <a:extLst>
                <a:ext uri="{FF2B5EF4-FFF2-40B4-BE49-F238E27FC236}">
                  <a16:creationId xmlns:a16="http://schemas.microsoft.com/office/drawing/2014/main" id="{B0ABD1A8-A784-F5ED-DA1C-EBED46B6365D}"/>
                </a:ext>
              </a:extLst>
            </p:cNvPr>
            <p:cNvSpPr/>
            <p:nvPr/>
          </p:nvSpPr>
          <p:spPr>
            <a:xfrm>
              <a:off x="8027411" y="3562915"/>
              <a:ext cx="59980" cy="23908"/>
            </a:xfrm>
            <a:custGeom>
              <a:avLst/>
              <a:gdLst/>
              <a:ahLst/>
              <a:cxnLst/>
              <a:rect l="l" t="t" r="r" b="b"/>
              <a:pathLst>
                <a:path w="2283" h="910" extrusionOk="0">
                  <a:moveTo>
                    <a:pt x="458" y="1"/>
                  </a:moveTo>
                  <a:cubicBezTo>
                    <a:pt x="202" y="1"/>
                    <a:pt x="1" y="202"/>
                    <a:pt x="1" y="459"/>
                  </a:cubicBezTo>
                  <a:lnTo>
                    <a:pt x="1" y="687"/>
                  </a:lnTo>
                  <a:cubicBezTo>
                    <a:pt x="1" y="812"/>
                    <a:pt x="98" y="909"/>
                    <a:pt x="229" y="909"/>
                  </a:cubicBezTo>
                  <a:lnTo>
                    <a:pt x="2047" y="909"/>
                  </a:lnTo>
                  <a:cubicBezTo>
                    <a:pt x="2051" y="910"/>
                    <a:pt x="2055" y="910"/>
                    <a:pt x="2059" y="910"/>
                  </a:cubicBezTo>
                  <a:cubicBezTo>
                    <a:pt x="2185" y="910"/>
                    <a:pt x="2283" y="808"/>
                    <a:pt x="2283" y="680"/>
                  </a:cubicBezTo>
                  <a:lnTo>
                    <a:pt x="2283" y="459"/>
                  </a:lnTo>
                  <a:cubicBezTo>
                    <a:pt x="2283" y="202"/>
                    <a:pt x="2075" y="1"/>
                    <a:pt x="182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08;p58">
              <a:extLst>
                <a:ext uri="{FF2B5EF4-FFF2-40B4-BE49-F238E27FC236}">
                  <a16:creationId xmlns:a16="http://schemas.microsoft.com/office/drawing/2014/main" id="{1A140637-EBAA-2A9B-93FD-39FDBA4E0CB8}"/>
                </a:ext>
              </a:extLst>
            </p:cNvPr>
            <p:cNvSpPr/>
            <p:nvPr/>
          </p:nvSpPr>
          <p:spPr>
            <a:xfrm>
              <a:off x="8045276" y="3215041"/>
              <a:ext cx="23882" cy="24092"/>
            </a:xfrm>
            <a:custGeom>
              <a:avLst/>
              <a:gdLst/>
              <a:ahLst/>
              <a:cxnLst/>
              <a:rect l="l" t="t" r="r" b="b"/>
              <a:pathLst>
                <a:path w="909" h="917" extrusionOk="0">
                  <a:moveTo>
                    <a:pt x="458" y="1"/>
                  </a:moveTo>
                  <a:cubicBezTo>
                    <a:pt x="201" y="1"/>
                    <a:pt x="0" y="202"/>
                    <a:pt x="0" y="458"/>
                  </a:cubicBezTo>
                  <a:cubicBezTo>
                    <a:pt x="0" y="708"/>
                    <a:pt x="201" y="916"/>
                    <a:pt x="458" y="916"/>
                  </a:cubicBezTo>
                  <a:cubicBezTo>
                    <a:pt x="708" y="916"/>
                    <a:pt x="909" y="708"/>
                    <a:pt x="909" y="458"/>
                  </a:cubicBezTo>
                  <a:cubicBezTo>
                    <a:pt x="909" y="202"/>
                    <a:pt x="708" y="1"/>
                    <a:pt x="458"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09;p58">
              <a:extLst>
                <a:ext uri="{FF2B5EF4-FFF2-40B4-BE49-F238E27FC236}">
                  <a16:creationId xmlns:a16="http://schemas.microsoft.com/office/drawing/2014/main" id="{7875462C-AA18-13E1-3CC1-9E56A9CE6F80}"/>
                </a:ext>
              </a:extLst>
            </p:cNvPr>
            <p:cNvSpPr/>
            <p:nvPr/>
          </p:nvSpPr>
          <p:spPr>
            <a:xfrm>
              <a:off x="8027227" y="3562915"/>
              <a:ext cx="30108" cy="23908"/>
            </a:xfrm>
            <a:custGeom>
              <a:avLst/>
              <a:gdLst/>
              <a:ahLst/>
              <a:cxnLst/>
              <a:rect l="l" t="t" r="r" b="b"/>
              <a:pathLst>
                <a:path w="1146" h="910" extrusionOk="0">
                  <a:moveTo>
                    <a:pt x="458" y="1"/>
                  </a:moveTo>
                  <a:cubicBezTo>
                    <a:pt x="209" y="1"/>
                    <a:pt x="1" y="202"/>
                    <a:pt x="1" y="459"/>
                  </a:cubicBezTo>
                  <a:lnTo>
                    <a:pt x="1" y="680"/>
                  </a:lnTo>
                  <a:cubicBezTo>
                    <a:pt x="1" y="812"/>
                    <a:pt x="105" y="909"/>
                    <a:pt x="230" y="909"/>
                  </a:cubicBezTo>
                  <a:lnTo>
                    <a:pt x="916" y="909"/>
                  </a:lnTo>
                  <a:cubicBezTo>
                    <a:pt x="791" y="909"/>
                    <a:pt x="687" y="812"/>
                    <a:pt x="687" y="680"/>
                  </a:cubicBezTo>
                  <a:lnTo>
                    <a:pt x="687" y="459"/>
                  </a:lnTo>
                  <a:cubicBezTo>
                    <a:pt x="687" y="202"/>
                    <a:pt x="888" y="1"/>
                    <a:pt x="114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10;p58">
              <a:extLst>
                <a:ext uri="{FF2B5EF4-FFF2-40B4-BE49-F238E27FC236}">
                  <a16:creationId xmlns:a16="http://schemas.microsoft.com/office/drawing/2014/main" id="{DF4646F6-4B78-125F-183F-C0202450094C}"/>
                </a:ext>
              </a:extLst>
            </p:cNvPr>
            <p:cNvSpPr/>
            <p:nvPr/>
          </p:nvSpPr>
          <p:spPr>
            <a:xfrm>
              <a:off x="8043095" y="3216144"/>
              <a:ext cx="25169" cy="22778"/>
            </a:xfrm>
            <a:custGeom>
              <a:avLst/>
              <a:gdLst/>
              <a:ahLst/>
              <a:cxnLst/>
              <a:rect l="l" t="t" r="r" b="b"/>
              <a:pathLst>
                <a:path w="958" h="867" extrusionOk="0">
                  <a:moveTo>
                    <a:pt x="354" y="0"/>
                  </a:moveTo>
                  <a:cubicBezTo>
                    <a:pt x="63" y="132"/>
                    <a:pt x="0" y="507"/>
                    <a:pt x="222" y="735"/>
                  </a:cubicBezTo>
                  <a:cubicBezTo>
                    <a:pt x="311" y="825"/>
                    <a:pt x="426" y="867"/>
                    <a:pt x="541" y="867"/>
                  </a:cubicBezTo>
                  <a:cubicBezTo>
                    <a:pt x="710" y="867"/>
                    <a:pt x="878" y="774"/>
                    <a:pt x="957" y="604"/>
                  </a:cubicBezTo>
                  <a:lnTo>
                    <a:pt x="957" y="604"/>
                  </a:lnTo>
                  <a:cubicBezTo>
                    <a:pt x="895" y="631"/>
                    <a:pt x="832" y="645"/>
                    <a:pt x="770" y="645"/>
                  </a:cubicBezTo>
                  <a:cubicBezTo>
                    <a:pt x="437" y="645"/>
                    <a:pt x="215" y="298"/>
                    <a:pt x="354"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51" name="Google Shape;553;p39">
                <a:extLst>
                  <a:ext uri="{FF2B5EF4-FFF2-40B4-BE49-F238E27FC236}">
                    <a16:creationId xmlns:a16="http://schemas.microsoft.com/office/drawing/2014/main" id="{830CB127-0399-2BC0-19B5-C76B2E54E1E7}"/>
                  </a:ext>
                </a:extLst>
              </p:cNvPr>
              <p:cNvSpPr txBox="1">
                <a:spLocks/>
              </p:cNvSpPr>
              <p:nvPr/>
            </p:nvSpPr>
            <p:spPr>
              <a:xfrm>
                <a:off x="6446897" y="1986726"/>
                <a:ext cx="3236844" cy="170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Albert Sans Medium"/>
                  <a:buAutoNum type="arabicPeriod"/>
                  <a:defRPr sz="1200" b="0" i="0" u="none" strike="noStrike" cap="none">
                    <a:solidFill>
                      <a:schemeClr val="dk1"/>
                    </a:solidFill>
                    <a:latin typeface="Albert Sans Medium"/>
                    <a:ea typeface="Albert Sans Medium"/>
                    <a:cs typeface="Albert Sans Medium"/>
                    <a:sym typeface="Albert Sans Medium"/>
                  </a:defRPr>
                </a:lvl1pPr>
                <a:lvl2pPr marL="914400" marR="0" lvl="1" indent="-304800" algn="l" rtl="0">
                  <a:lnSpc>
                    <a:spcPct val="100000"/>
                  </a:lnSpc>
                  <a:spcBef>
                    <a:spcPts val="0"/>
                  </a:spcBef>
                  <a:spcAft>
                    <a:spcPts val="0"/>
                  </a:spcAft>
                  <a:buClr>
                    <a:schemeClr val="dk1"/>
                  </a:buClr>
                  <a:buSzPts val="1600"/>
                  <a:buFont typeface="Albert Sans Medium"/>
                  <a:buAutoNum type="alphaLcPeriod"/>
                  <a:defRPr sz="1600" b="0" i="0" u="none" strike="noStrike" cap="none">
                    <a:solidFill>
                      <a:schemeClr val="dk1"/>
                    </a:solidFill>
                    <a:latin typeface="Albert Sans Medium"/>
                    <a:ea typeface="Albert Sans Medium"/>
                    <a:cs typeface="Albert Sans Medium"/>
                    <a:sym typeface="Albert Sans Medium"/>
                  </a:defRPr>
                </a:lvl2pPr>
                <a:lvl3pPr marL="1371600" marR="0" lvl="2" indent="-304800" algn="l" rtl="0">
                  <a:lnSpc>
                    <a:spcPct val="100000"/>
                  </a:lnSpc>
                  <a:spcBef>
                    <a:spcPts val="0"/>
                  </a:spcBef>
                  <a:spcAft>
                    <a:spcPts val="0"/>
                  </a:spcAft>
                  <a:buClr>
                    <a:schemeClr val="dk1"/>
                  </a:buClr>
                  <a:buSzPts val="1600"/>
                  <a:buFont typeface="Albert Sans Medium"/>
                  <a:buAutoNum type="romanLcPeriod"/>
                  <a:defRPr sz="1600" b="0" i="0" u="none" strike="noStrike" cap="none">
                    <a:solidFill>
                      <a:schemeClr val="dk1"/>
                    </a:solidFill>
                    <a:latin typeface="Albert Sans Medium"/>
                    <a:ea typeface="Albert Sans Medium"/>
                    <a:cs typeface="Albert Sans Medium"/>
                    <a:sym typeface="Albert Sans Medium"/>
                  </a:defRPr>
                </a:lvl3pPr>
                <a:lvl4pPr marL="1828800" marR="0" lvl="3" indent="-304800" algn="l" rtl="0">
                  <a:lnSpc>
                    <a:spcPct val="100000"/>
                  </a:lnSpc>
                  <a:spcBef>
                    <a:spcPts val="0"/>
                  </a:spcBef>
                  <a:spcAft>
                    <a:spcPts val="0"/>
                  </a:spcAft>
                  <a:buClr>
                    <a:schemeClr val="dk1"/>
                  </a:buClr>
                  <a:buSzPts val="1600"/>
                  <a:buFont typeface="Albert Sans Medium"/>
                  <a:buAutoNum type="arabicPeriod"/>
                  <a:defRPr sz="1600" b="0" i="0" u="none" strike="noStrike" cap="none">
                    <a:solidFill>
                      <a:schemeClr val="dk1"/>
                    </a:solidFill>
                    <a:latin typeface="Albert Sans Medium"/>
                    <a:ea typeface="Albert Sans Medium"/>
                    <a:cs typeface="Albert Sans Medium"/>
                    <a:sym typeface="Albert Sans Medium"/>
                  </a:defRPr>
                </a:lvl4pPr>
                <a:lvl5pPr marL="2286000" marR="0" lvl="4" indent="-304800" algn="l" rtl="0">
                  <a:lnSpc>
                    <a:spcPct val="100000"/>
                  </a:lnSpc>
                  <a:spcBef>
                    <a:spcPts val="0"/>
                  </a:spcBef>
                  <a:spcAft>
                    <a:spcPts val="0"/>
                  </a:spcAft>
                  <a:buClr>
                    <a:schemeClr val="dk1"/>
                  </a:buClr>
                  <a:buSzPts val="1600"/>
                  <a:buFont typeface="Albert Sans Medium"/>
                  <a:buAutoNum type="alphaLcPeriod"/>
                  <a:defRPr sz="1600" b="0" i="0" u="none" strike="noStrike" cap="none">
                    <a:solidFill>
                      <a:schemeClr val="dk1"/>
                    </a:solidFill>
                    <a:latin typeface="Albert Sans Medium"/>
                    <a:ea typeface="Albert Sans Medium"/>
                    <a:cs typeface="Albert Sans Medium"/>
                    <a:sym typeface="Albert Sans Medium"/>
                  </a:defRPr>
                </a:lvl5pPr>
                <a:lvl6pPr marL="2743200" marR="0" lvl="5" indent="-304800" algn="l" rtl="0">
                  <a:lnSpc>
                    <a:spcPct val="100000"/>
                  </a:lnSpc>
                  <a:spcBef>
                    <a:spcPts val="0"/>
                  </a:spcBef>
                  <a:spcAft>
                    <a:spcPts val="0"/>
                  </a:spcAft>
                  <a:buClr>
                    <a:schemeClr val="dk1"/>
                  </a:buClr>
                  <a:buSzPts val="1600"/>
                  <a:buFont typeface="Albert Sans Medium"/>
                  <a:buAutoNum type="romanLcPeriod"/>
                  <a:defRPr sz="1600" b="0" i="0" u="none" strike="noStrike" cap="none">
                    <a:solidFill>
                      <a:schemeClr val="dk1"/>
                    </a:solidFill>
                    <a:latin typeface="Albert Sans Medium"/>
                    <a:ea typeface="Albert Sans Medium"/>
                    <a:cs typeface="Albert Sans Medium"/>
                    <a:sym typeface="Albert Sans Medium"/>
                  </a:defRPr>
                </a:lvl6pPr>
                <a:lvl7pPr marL="3200400" marR="0" lvl="6" indent="-304800" algn="l" rtl="0">
                  <a:lnSpc>
                    <a:spcPct val="100000"/>
                  </a:lnSpc>
                  <a:spcBef>
                    <a:spcPts val="0"/>
                  </a:spcBef>
                  <a:spcAft>
                    <a:spcPts val="0"/>
                  </a:spcAft>
                  <a:buClr>
                    <a:schemeClr val="dk1"/>
                  </a:buClr>
                  <a:buSzPts val="1600"/>
                  <a:buFont typeface="Albert Sans Medium"/>
                  <a:buAutoNum type="arabicPeriod"/>
                  <a:defRPr sz="1600" b="0" i="0" u="none" strike="noStrike" cap="none">
                    <a:solidFill>
                      <a:schemeClr val="dk1"/>
                    </a:solidFill>
                    <a:latin typeface="Albert Sans Medium"/>
                    <a:ea typeface="Albert Sans Medium"/>
                    <a:cs typeface="Albert Sans Medium"/>
                    <a:sym typeface="Albert Sans Medium"/>
                  </a:defRPr>
                </a:lvl7pPr>
                <a:lvl8pPr marL="3657600" marR="0" lvl="7" indent="-304800" algn="l" rtl="0">
                  <a:lnSpc>
                    <a:spcPct val="100000"/>
                  </a:lnSpc>
                  <a:spcBef>
                    <a:spcPts val="0"/>
                  </a:spcBef>
                  <a:spcAft>
                    <a:spcPts val="0"/>
                  </a:spcAft>
                  <a:buClr>
                    <a:schemeClr val="dk1"/>
                  </a:buClr>
                  <a:buSzPts val="1600"/>
                  <a:buFont typeface="Albert Sans Medium"/>
                  <a:buAutoNum type="alphaLcPeriod"/>
                  <a:defRPr sz="1600" b="0" i="0" u="none" strike="noStrike" cap="none">
                    <a:solidFill>
                      <a:schemeClr val="dk1"/>
                    </a:solidFill>
                    <a:latin typeface="Albert Sans Medium"/>
                    <a:ea typeface="Albert Sans Medium"/>
                    <a:cs typeface="Albert Sans Medium"/>
                    <a:sym typeface="Albert Sans Medium"/>
                  </a:defRPr>
                </a:lvl8pPr>
                <a:lvl9pPr marL="4114800" marR="0" lvl="8" indent="-304800" algn="l" rtl="0">
                  <a:lnSpc>
                    <a:spcPct val="100000"/>
                  </a:lnSpc>
                  <a:spcBef>
                    <a:spcPts val="0"/>
                  </a:spcBef>
                  <a:spcAft>
                    <a:spcPts val="0"/>
                  </a:spcAft>
                  <a:buClr>
                    <a:schemeClr val="dk1"/>
                  </a:buClr>
                  <a:buSzPts val="1600"/>
                  <a:buFont typeface="Albert Sans Medium"/>
                  <a:buAutoNum type="romanLcPeriod"/>
                  <a:defRPr sz="1600" b="0" i="0" u="none" strike="noStrike" cap="none">
                    <a:solidFill>
                      <a:schemeClr val="dk1"/>
                    </a:solidFill>
                    <a:latin typeface="Albert Sans Medium"/>
                    <a:ea typeface="Albert Sans Medium"/>
                    <a:cs typeface="Albert Sans Medium"/>
                    <a:sym typeface="Albert Sans Medium"/>
                  </a:defRPr>
                </a:lvl9pPr>
              </a:lstStyle>
              <a:p>
                <a:pPr marL="0" indent="0">
                  <a:buFont typeface="Albert Sans Medium"/>
                  <a:buNone/>
                </a:pPr>
                <a:endParaRPr lang="en-US" sz="1600" dirty="0"/>
              </a:p>
              <a:p>
                <a:pPr indent="-317500"/>
                <a:endParaRPr lang="en-US" sz="1600" dirty="0"/>
              </a:p>
              <a:p>
                <a:pPr indent="-317500"/>
                <a:endParaRPr lang="en-US" sz="1600" dirty="0"/>
              </a:p>
              <a:p>
                <a:pPr marL="139700" indent="0">
                  <a:buNone/>
                </a:pPr>
                <a:r>
                  <a:rPr lang="en-US" sz="1600" dirty="0"/>
                  <a:t>[</a:t>
                </a:r>
                <a14:m>
                  <m:oMath xmlns:m="http://schemas.openxmlformats.org/officeDocument/2006/math">
                    <m:sSup>
                      <m:sSupPr>
                        <m:ctrlPr>
                          <a:rPr lang="en-US" sz="1600" i="1">
                            <a:latin typeface="Cambria Math" panose="02040503050406030204" pitchFamily="18" charset="0"/>
                          </a:rPr>
                        </m:ctrlPr>
                      </m:sSupPr>
                      <m:e>
                        <m:r>
                          <a:rPr lang="it-IT" sz="1600" i="1">
                            <a:latin typeface="Cambria Math" panose="02040503050406030204" pitchFamily="18" charset="0"/>
                          </a:rPr>
                          <m:t>0,1, 10</m:t>
                        </m:r>
                      </m:e>
                      <m:sup>
                        <m:r>
                          <a:rPr lang="it-IT" sz="1600" i="1">
                            <a:latin typeface="Cambria Math" panose="02040503050406030204" pitchFamily="18" charset="0"/>
                          </a:rPr>
                          <m:t>−7</m:t>
                        </m:r>
                      </m:sup>
                    </m:sSup>
                  </m:oMath>
                </a14:m>
                <a:r>
                  <a:rPr lang="en-US" sz="1600" dirty="0"/>
                  <a:t>]</a:t>
                </a:r>
              </a:p>
              <a:p>
                <a:pPr marL="139700" indent="0">
                  <a:buNone/>
                </a:pPr>
                <a:r>
                  <a:rPr lang="en-US" sz="1600" dirty="0"/>
                  <a:t>[</a:t>
                </a:r>
                <a14:m>
                  <m:oMath xmlns:m="http://schemas.openxmlformats.org/officeDocument/2006/math">
                    <m:sSup>
                      <m:sSupPr>
                        <m:ctrlPr>
                          <a:rPr lang="en-US" sz="1600" i="1" smtClean="0">
                            <a:latin typeface="Cambria Math" panose="02040503050406030204" pitchFamily="18" charset="0"/>
                          </a:rPr>
                        </m:ctrlPr>
                      </m:sSupPr>
                      <m:e>
                        <m:r>
                          <a:rPr lang="it-IT" sz="1600" b="0" i="1" smtClean="0">
                            <a:latin typeface="Cambria Math" panose="02040503050406030204" pitchFamily="18" charset="0"/>
                          </a:rPr>
                          <m:t>0,001, 10</m:t>
                        </m:r>
                      </m:e>
                      <m:sup>
                        <m:r>
                          <a:rPr lang="it-IT" sz="1600" b="0" i="1" smtClean="0">
                            <a:latin typeface="Cambria Math" panose="02040503050406030204" pitchFamily="18" charset="0"/>
                          </a:rPr>
                          <m:t>−7</m:t>
                        </m:r>
                      </m:sup>
                    </m:sSup>
                  </m:oMath>
                </a14:m>
                <a:r>
                  <a:rPr lang="en-US" sz="1600" dirty="0"/>
                  <a:t>]</a:t>
                </a:r>
              </a:p>
              <a:p>
                <a:pPr marL="139700" indent="0">
                  <a:buNone/>
                </a:pPr>
                <a:r>
                  <a:rPr lang="en-US" sz="1600" dirty="0"/>
                  <a:t>[</a:t>
                </a:r>
                <a14:m>
                  <m:oMath xmlns:m="http://schemas.openxmlformats.org/officeDocument/2006/math">
                    <m:sSup>
                      <m:sSupPr>
                        <m:ctrlPr>
                          <a:rPr lang="en-US" sz="1600" i="1" smtClean="0">
                            <a:latin typeface="Cambria Math" panose="02040503050406030204" pitchFamily="18" charset="0"/>
                          </a:rPr>
                        </m:ctrlPr>
                      </m:sSupPr>
                      <m:e>
                        <m:r>
                          <a:rPr lang="it-IT" sz="1600" b="0" i="1" smtClean="0">
                            <a:latin typeface="Cambria Math" panose="02040503050406030204" pitchFamily="18" charset="0"/>
                          </a:rPr>
                          <m:t>0, 0.9</m:t>
                        </m:r>
                      </m:e>
                      <m:sup>
                        <m:r>
                          <a:rPr lang="it-IT" sz="1600" b="0" i="1" smtClean="0">
                            <a:latin typeface="Cambria Math" panose="02040503050406030204" pitchFamily="18" charset="0"/>
                          </a:rPr>
                          <m:t>1</m:t>
                        </m:r>
                      </m:sup>
                    </m:sSup>
                  </m:oMath>
                </a14:m>
                <a:r>
                  <a:rPr lang="en-US" sz="1600" dirty="0"/>
                  <a:t>]</a:t>
                </a:r>
              </a:p>
              <a:p>
                <a:pPr indent="-317500"/>
                <a:endParaRPr lang="en-US" sz="1600" dirty="0"/>
              </a:p>
            </p:txBody>
          </p:sp>
        </mc:Choice>
        <mc:Fallback xmlns="">
          <p:sp>
            <p:nvSpPr>
              <p:cNvPr id="51" name="Google Shape;553;p39">
                <a:extLst>
                  <a:ext uri="{FF2B5EF4-FFF2-40B4-BE49-F238E27FC236}">
                    <a16:creationId xmlns:a16="http://schemas.microsoft.com/office/drawing/2014/main" id="{830CB127-0399-2BC0-19B5-C76B2E54E1E7}"/>
                  </a:ext>
                </a:extLst>
              </p:cNvPr>
              <p:cNvSpPr txBox="1">
                <a:spLocks noRot="1" noChangeAspect="1" noMove="1" noResize="1" noEditPoints="1" noAdjustHandles="1" noChangeArrowheads="1" noChangeShapeType="1" noTextEdit="1"/>
              </p:cNvSpPr>
              <p:nvPr/>
            </p:nvSpPr>
            <p:spPr>
              <a:xfrm>
                <a:off x="6446897" y="1986726"/>
                <a:ext cx="3236844" cy="1709700"/>
              </a:xfrm>
              <a:prstGeom prst="rect">
                <a:avLst/>
              </a:prstGeom>
              <a:blipFill>
                <a:blip r:embed="rId3"/>
                <a:stretch>
                  <a:fillRect/>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2668987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30"/>
          <p:cNvSpPr/>
          <p:nvPr/>
        </p:nvSpPr>
        <p:spPr>
          <a:xfrm>
            <a:off x="7029875" y="3663225"/>
            <a:ext cx="2410925" cy="529575"/>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4852000" y="783225"/>
            <a:ext cx="3576900" cy="357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5367800" y="188100"/>
            <a:ext cx="4502611" cy="693801"/>
            <a:chOff x="5367800" y="188100"/>
            <a:chExt cx="4502611" cy="693801"/>
          </a:xfrm>
        </p:grpSpPr>
        <p:sp>
          <p:nvSpPr>
            <p:cNvPr id="307" name="Google Shape;307;p30"/>
            <p:cNvSpPr/>
            <p:nvPr/>
          </p:nvSpPr>
          <p:spPr>
            <a:xfrm>
              <a:off x="7607017" y="547767"/>
              <a:ext cx="2263394" cy="334134"/>
            </a:xfrm>
            <a:custGeom>
              <a:avLst/>
              <a:gdLst/>
              <a:ahLst/>
              <a:cxnLst/>
              <a:rect l="l" t="t" r="r" b="b"/>
              <a:pathLst>
                <a:path w="66215" h="9775" extrusionOk="0">
                  <a:moveTo>
                    <a:pt x="12321" y="1"/>
                  </a:moveTo>
                  <a:cubicBezTo>
                    <a:pt x="9737" y="1"/>
                    <a:pt x="7153" y="678"/>
                    <a:pt x="4971" y="2069"/>
                  </a:cubicBezTo>
                  <a:cubicBezTo>
                    <a:pt x="2336" y="3771"/>
                    <a:pt x="368" y="6639"/>
                    <a:pt x="1" y="9775"/>
                  </a:cubicBezTo>
                  <a:lnTo>
                    <a:pt x="66215" y="8774"/>
                  </a:lnTo>
                  <a:cubicBezTo>
                    <a:pt x="64380" y="6573"/>
                    <a:pt x="61545" y="5172"/>
                    <a:pt x="58676" y="5172"/>
                  </a:cubicBezTo>
                  <a:cubicBezTo>
                    <a:pt x="56332" y="5172"/>
                    <a:pt x="53967" y="6006"/>
                    <a:pt x="51645" y="6006"/>
                  </a:cubicBezTo>
                  <a:cubicBezTo>
                    <a:pt x="50994" y="6006"/>
                    <a:pt x="50346" y="5940"/>
                    <a:pt x="49703" y="5772"/>
                  </a:cubicBezTo>
                  <a:cubicBezTo>
                    <a:pt x="46567" y="4938"/>
                    <a:pt x="44399" y="1903"/>
                    <a:pt x="41264" y="968"/>
                  </a:cubicBezTo>
                  <a:cubicBezTo>
                    <a:pt x="40532" y="744"/>
                    <a:pt x="39793" y="647"/>
                    <a:pt x="39053" y="647"/>
                  </a:cubicBezTo>
                  <a:cubicBezTo>
                    <a:pt x="36387" y="647"/>
                    <a:pt x="33696" y="1907"/>
                    <a:pt x="31190" y="3003"/>
                  </a:cubicBezTo>
                  <a:cubicBezTo>
                    <a:pt x="29102" y="3960"/>
                    <a:pt x="26744" y="4818"/>
                    <a:pt x="24514" y="4818"/>
                  </a:cubicBezTo>
                  <a:cubicBezTo>
                    <a:pt x="23325" y="4818"/>
                    <a:pt x="22172" y="4574"/>
                    <a:pt x="21116" y="3971"/>
                  </a:cubicBezTo>
                  <a:cubicBezTo>
                    <a:pt x="19648" y="3203"/>
                    <a:pt x="18547" y="1769"/>
                    <a:pt x="17080" y="968"/>
                  </a:cubicBezTo>
                  <a:cubicBezTo>
                    <a:pt x="16179" y="468"/>
                    <a:pt x="15112" y="235"/>
                    <a:pt x="14044" y="101"/>
                  </a:cubicBezTo>
                  <a:cubicBezTo>
                    <a:pt x="13473" y="34"/>
                    <a:pt x="12897" y="1"/>
                    <a:pt x="12321"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5367800" y="188100"/>
              <a:ext cx="3631651" cy="537144"/>
            </a:xfrm>
            <a:custGeom>
              <a:avLst/>
              <a:gdLst/>
              <a:ahLst/>
              <a:cxnLst/>
              <a:rect l="l" t="t" r="r" b="b"/>
              <a:pathLst>
                <a:path w="106243" h="15714" extrusionOk="0">
                  <a:moveTo>
                    <a:pt x="19743" y="1"/>
                  </a:moveTo>
                  <a:cubicBezTo>
                    <a:pt x="15623" y="1"/>
                    <a:pt x="11483" y="1083"/>
                    <a:pt x="8006" y="3338"/>
                  </a:cubicBezTo>
                  <a:cubicBezTo>
                    <a:pt x="3769" y="6073"/>
                    <a:pt x="634" y="10676"/>
                    <a:pt x="0" y="15713"/>
                  </a:cubicBezTo>
                  <a:lnTo>
                    <a:pt x="106243" y="14112"/>
                  </a:lnTo>
                  <a:cubicBezTo>
                    <a:pt x="103241" y="10576"/>
                    <a:pt x="98737" y="8408"/>
                    <a:pt x="94101" y="8375"/>
                  </a:cubicBezTo>
                  <a:cubicBezTo>
                    <a:pt x="94064" y="8374"/>
                    <a:pt x="94027" y="8374"/>
                    <a:pt x="93990" y="8374"/>
                  </a:cubicBezTo>
                  <a:cubicBezTo>
                    <a:pt x="90263" y="8374"/>
                    <a:pt x="86517" y="9656"/>
                    <a:pt x="82860" y="9656"/>
                  </a:cubicBezTo>
                  <a:cubicBezTo>
                    <a:pt x="81806" y="9656"/>
                    <a:pt x="80760" y="9549"/>
                    <a:pt x="79724" y="9275"/>
                  </a:cubicBezTo>
                  <a:cubicBezTo>
                    <a:pt x="74653" y="8008"/>
                    <a:pt x="71184" y="3104"/>
                    <a:pt x="66181" y="1603"/>
                  </a:cubicBezTo>
                  <a:cubicBezTo>
                    <a:pt x="65024" y="1258"/>
                    <a:pt x="63856" y="1108"/>
                    <a:pt x="62682" y="1108"/>
                  </a:cubicBezTo>
                  <a:cubicBezTo>
                    <a:pt x="58406" y="1108"/>
                    <a:pt x="54067" y="3099"/>
                    <a:pt x="50036" y="4905"/>
                  </a:cubicBezTo>
                  <a:cubicBezTo>
                    <a:pt x="46691" y="6404"/>
                    <a:pt x="42935" y="7762"/>
                    <a:pt x="39359" y="7762"/>
                  </a:cubicBezTo>
                  <a:cubicBezTo>
                    <a:pt x="37444" y="7762"/>
                    <a:pt x="35580" y="7372"/>
                    <a:pt x="33858" y="6407"/>
                  </a:cubicBezTo>
                  <a:cubicBezTo>
                    <a:pt x="31523" y="5106"/>
                    <a:pt x="29821" y="2871"/>
                    <a:pt x="27453" y="1570"/>
                  </a:cubicBezTo>
                  <a:cubicBezTo>
                    <a:pt x="25952" y="736"/>
                    <a:pt x="24284" y="369"/>
                    <a:pt x="22550" y="169"/>
                  </a:cubicBezTo>
                  <a:cubicBezTo>
                    <a:pt x="21620" y="57"/>
                    <a:pt x="20682" y="1"/>
                    <a:pt x="19743" y="1"/>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0"/>
          <p:cNvSpPr txBox="1">
            <a:spLocks noGrp="1"/>
          </p:cNvSpPr>
          <p:nvPr>
            <p:ph type="title"/>
          </p:nvPr>
        </p:nvSpPr>
        <p:spPr>
          <a:xfrm>
            <a:off x="740550" y="1320313"/>
            <a:ext cx="3576900" cy="148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First Results</a:t>
            </a:r>
            <a:endParaRPr dirty="0"/>
          </a:p>
        </p:txBody>
      </p:sp>
      <p:sp>
        <p:nvSpPr>
          <p:cNvPr id="311" name="Google Shape;311;p30"/>
          <p:cNvSpPr/>
          <p:nvPr/>
        </p:nvSpPr>
        <p:spPr>
          <a:xfrm>
            <a:off x="1497725" y="617738"/>
            <a:ext cx="1790353" cy="296668"/>
          </a:xfrm>
          <a:custGeom>
            <a:avLst/>
            <a:gdLst/>
            <a:ahLst/>
            <a:cxnLst/>
            <a:rect l="l" t="t" r="r" b="b"/>
            <a:pathLst>
              <a:path w="96437" h="21183" extrusionOk="0">
                <a:moveTo>
                  <a:pt x="77968" y="0"/>
                </a:moveTo>
                <a:cubicBezTo>
                  <a:pt x="73260" y="0"/>
                  <a:pt x="68529" y="1234"/>
                  <a:pt x="64480" y="3637"/>
                </a:cubicBezTo>
                <a:cubicBezTo>
                  <a:pt x="60244" y="6105"/>
                  <a:pt x="56808" y="9675"/>
                  <a:pt x="52505" y="12010"/>
                </a:cubicBezTo>
                <a:cubicBezTo>
                  <a:pt x="49060" y="13888"/>
                  <a:pt x="45138" y="14819"/>
                  <a:pt x="41211" y="14819"/>
                </a:cubicBezTo>
                <a:cubicBezTo>
                  <a:pt x="36771" y="14819"/>
                  <a:pt x="32325" y="13630"/>
                  <a:pt x="28555" y="11276"/>
                </a:cubicBezTo>
                <a:cubicBezTo>
                  <a:pt x="27187" y="10375"/>
                  <a:pt x="25886" y="9374"/>
                  <a:pt x="24452" y="8707"/>
                </a:cubicBezTo>
                <a:cubicBezTo>
                  <a:pt x="22856" y="8008"/>
                  <a:pt x="21102" y="7724"/>
                  <a:pt x="19341" y="7724"/>
                </a:cubicBezTo>
                <a:cubicBezTo>
                  <a:pt x="18415" y="7724"/>
                  <a:pt x="17487" y="7802"/>
                  <a:pt x="16579" y="7940"/>
                </a:cubicBezTo>
                <a:cubicBezTo>
                  <a:pt x="12109" y="8607"/>
                  <a:pt x="7740" y="10609"/>
                  <a:pt x="4337" y="13611"/>
                </a:cubicBezTo>
                <a:cubicBezTo>
                  <a:pt x="2069" y="15612"/>
                  <a:pt x="134" y="18181"/>
                  <a:pt x="1" y="21183"/>
                </a:cubicBezTo>
                <a:lnTo>
                  <a:pt x="96436" y="20682"/>
                </a:lnTo>
                <a:cubicBezTo>
                  <a:pt x="95469" y="16646"/>
                  <a:pt x="94502" y="12543"/>
                  <a:pt x="92467" y="8941"/>
                </a:cubicBezTo>
                <a:cubicBezTo>
                  <a:pt x="90432" y="5305"/>
                  <a:pt x="87363" y="2136"/>
                  <a:pt x="83427" y="802"/>
                </a:cubicBezTo>
                <a:cubicBezTo>
                  <a:pt x="81726" y="268"/>
                  <a:pt x="79925" y="34"/>
                  <a:pt x="78157" y="1"/>
                </a:cubicBezTo>
                <a:cubicBezTo>
                  <a:pt x="78094" y="1"/>
                  <a:pt x="78031" y="0"/>
                  <a:pt x="77968" y="0"/>
                </a:cubicBezTo>
                <a:close/>
              </a:path>
            </a:pathLst>
          </a:custGeom>
          <a:solidFill>
            <a:srgbClr val="000000">
              <a:alpha val="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30"/>
          <p:cNvGrpSpPr/>
          <p:nvPr/>
        </p:nvGrpSpPr>
        <p:grpSpPr>
          <a:xfrm>
            <a:off x="4868750" y="985263"/>
            <a:ext cx="3543400" cy="3173125"/>
            <a:chOff x="1808125" y="1560725"/>
            <a:chExt cx="3543400" cy="3173125"/>
          </a:xfrm>
        </p:grpSpPr>
        <p:sp>
          <p:nvSpPr>
            <p:cNvPr id="313" name="Google Shape;313;p30"/>
            <p:cNvSpPr/>
            <p:nvPr/>
          </p:nvSpPr>
          <p:spPr>
            <a:xfrm>
              <a:off x="2554500" y="2544775"/>
              <a:ext cx="2562675" cy="1761275"/>
            </a:xfrm>
            <a:custGeom>
              <a:avLst/>
              <a:gdLst/>
              <a:ahLst/>
              <a:cxnLst/>
              <a:rect l="l" t="t" r="r" b="b"/>
              <a:pathLst>
                <a:path w="102507" h="70451" extrusionOk="0">
                  <a:moveTo>
                    <a:pt x="64179" y="0"/>
                  </a:moveTo>
                  <a:lnTo>
                    <a:pt x="64179" y="17546"/>
                  </a:lnTo>
                  <a:lnTo>
                    <a:pt x="44265" y="17546"/>
                  </a:lnTo>
                  <a:lnTo>
                    <a:pt x="44265" y="35125"/>
                  </a:lnTo>
                  <a:lnTo>
                    <a:pt x="20682" y="35125"/>
                  </a:lnTo>
                  <a:lnTo>
                    <a:pt x="20682" y="52671"/>
                  </a:lnTo>
                  <a:lnTo>
                    <a:pt x="0" y="52671"/>
                  </a:lnTo>
                  <a:lnTo>
                    <a:pt x="0" y="70450"/>
                  </a:lnTo>
                  <a:lnTo>
                    <a:pt x="102507" y="70450"/>
                  </a:lnTo>
                  <a:lnTo>
                    <a:pt x="102507" y="52871"/>
                  </a:lnTo>
                  <a:lnTo>
                    <a:pt x="102507" y="52671"/>
                  </a:lnTo>
                  <a:lnTo>
                    <a:pt x="102507" y="35325"/>
                  </a:lnTo>
                  <a:lnTo>
                    <a:pt x="102507" y="35125"/>
                  </a:lnTo>
                  <a:lnTo>
                    <a:pt x="102507" y="17813"/>
                  </a:lnTo>
                  <a:lnTo>
                    <a:pt x="102507" y="17546"/>
                  </a:lnTo>
                  <a:lnTo>
                    <a:pt x="102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2560325" y="2543100"/>
              <a:ext cx="2561850" cy="1760450"/>
            </a:xfrm>
            <a:custGeom>
              <a:avLst/>
              <a:gdLst/>
              <a:ahLst/>
              <a:cxnLst/>
              <a:rect l="l" t="t" r="r" b="b"/>
              <a:pathLst>
                <a:path w="102474" h="70418" extrusionOk="0">
                  <a:moveTo>
                    <a:pt x="86329" y="0"/>
                  </a:moveTo>
                  <a:lnTo>
                    <a:pt x="86329" y="5871"/>
                  </a:lnTo>
                  <a:lnTo>
                    <a:pt x="86329" y="6071"/>
                  </a:lnTo>
                  <a:lnTo>
                    <a:pt x="86329" y="23417"/>
                  </a:lnTo>
                  <a:lnTo>
                    <a:pt x="86329" y="23651"/>
                  </a:lnTo>
                  <a:lnTo>
                    <a:pt x="86329" y="40930"/>
                  </a:lnTo>
                  <a:lnTo>
                    <a:pt x="86329" y="41196"/>
                  </a:lnTo>
                  <a:lnTo>
                    <a:pt x="86329" y="58742"/>
                  </a:lnTo>
                  <a:lnTo>
                    <a:pt x="1" y="58742"/>
                  </a:lnTo>
                  <a:lnTo>
                    <a:pt x="1" y="70417"/>
                  </a:lnTo>
                  <a:lnTo>
                    <a:pt x="102474" y="70417"/>
                  </a:lnTo>
                  <a:lnTo>
                    <a:pt x="102474" y="52872"/>
                  </a:lnTo>
                  <a:lnTo>
                    <a:pt x="102474" y="52671"/>
                  </a:lnTo>
                  <a:lnTo>
                    <a:pt x="102474" y="35326"/>
                  </a:lnTo>
                  <a:lnTo>
                    <a:pt x="102474" y="35092"/>
                  </a:lnTo>
                  <a:lnTo>
                    <a:pt x="102474" y="17813"/>
                  </a:lnTo>
                  <a:lnTo>
                    <a:pt x="102474" y="17546"/>
                  </a:lnTo>
                  <a:lnTo>
                    <a:pt x="102474" y="0"/>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4028050" y="2709800"/>
              <a:ext cx="1323475" cy="1770125"/>
            </a:xfrm>
            <a:custGeom>
              <a:avLst/>
              <a:gdLst/>
              <a:ahLst/>
              <a:cxnLst/>
              <a:rect l="l" t="t" r="r" b="b"/>
              <a:pathLst>
                <a:path w="52939" h="70805" extrusionOk="0">
                  <a:moveTo>
                    <a:pt x="37844" y="1"/>
                  </a:moveTo>
                  <a:cubicBezTo>
                    <a:pt x="37828" y="1"/>
                    <a:pt x="37811" y="2"/>
                    <a:pt x="37794" y="4"/>
                  </a:cubicBezTo>
                  <a:cubicBezTo>
                    <a:pt x="36727" y="137"/>
                    <a:pt x="34759" y="137"/>
                    <a:pt x="34425" y="204"/>
                  </a:cubicBezTo>
                  <a:cubicBezTo>
                    <a:pt x="23250" y="2339"/>
                    <a:pt x="17413" y="12880"/>
                    <a:pt x="19981" y="23687"/>
                  </a:cubicBezTo>
                  <a:cubicBezTo>
                    <a:pt x="21049" y="27890"/>
                    <a:pt x="28120" y="35429"/>
                    <a:pt x="23717" y="39565"/>
                  </a:cubicBezTo>
                  <a:cubicBezTo>
                    <a:pt x="22192" y="40985"/>
                    <a:pt x="20158" y="41698"/>
                    <a:pt x="18084" y="41698"/>
                  </a:cubicBezTo>
                  <a:cubicBezTo>
                    <a:pt x="13629" y="41698"/>
                    <a:pt x="8989" y="38407"/>
                    <a:pt x="8807" y="31760"/>
                  </a:cubicBezTo>
                  <a:cubicBezTo>
                    <a:pt x="8807" y="31602"/>
                    <a:pt x="8679" y="31503"/>
                    <a:pt x="8553" y="31503"/>
                  </a:cubicBezTo>
                  <a:cubicBezTo>
                    <a:pt x="8466" y="31503"/>
                    <a:pt x="8381" y="31551"/>
                    <a:pt x="8340" y="31660"/>
                  </a:cubicBezTo>
                  <a:cubicBezTo>
                    <a:pt x="0" y="48539"/>
                    <a:pt x="8406" y="68920"/>
                    <a:pt x="28554" y="70721"/>
                  </a:cubicBezTo>
                  <a:cubicBezTo>
                    <a:pt x="29177" y="70777"/>
                    <a:pt x="29792" y="70804"/>
                    <a:pt x="30399" y="70804"/>
                  </a:cubicBezTo>
                  <a:cubicBezTo>
                    <a:pt x="41375" y="70804"/>
                    <a:pt x="49750" y="61866"/>
                    <a:pt x="51804" y="51341"/>
                  </a:cubicBezTo>
                  <a:cubicBezTo>
                    <a:pt x="52938" y="45503"/>
                    <a:pt x="52238" y="38765"/>
                    <a:pt x="48769" y="33661"/>
                  </a:cubicBezTo>
                  <a:cubicBezTo>
                    <a:pt x="45099" y="28191"/>
                    <a:pt x="38094" y="25922"/>
                    <a:pt x="34959" y="20051"/>
                  </a:cubicBezTo>
                  <a:cubicBezTo>
                    <a:pt x="31690" y="13847"/>
                    <a:pt x="34191" y="5875"/>
                    <a:pt x="38061" y="404"/>
                  </a:cubicBezTo>
                  <a:cubicBezTo>
                    <a:pt x="38154" y="217"/>
                    <a:pt x="38073" y="1"/>
                    <a:pt x="37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4237375" y="3423725"/>
              <a:ext cx="1114150" cy="1057150"/>
            </a:xfrm>
            <a:custGeom>
              <a:avLst/>
              <a:gdLst/>
              <a:ahLst/>
              <a:cxnLst/>
              <a:rect l="l" t="t" r="r" b="b"/>
              <a:pathLst>
                <a:path w="44566" h="42286" extrusionOk="0">
                  <a:moveTo>
                    <a:pt x="35225" y="1"/>
                  </a:moveTo>
                  <a:cubicBezTo>
                    <a:pt x="37493" y="4704"/>
                    <a:pt x="37860" y="10308"/>
                    <a:pt x="36893" y="15278"/>
                  </a:cubicBezTo>
                  <a:cubicBezTo>
                    <a:pt x="34839" y="25804"/>
                    <a:pt x="26464" y="34742"/>
                    <a:pt x="15488" y="34742"/>
                  </a:cubicBezTo>
                  <a:cubicBezTo>
                    <a:pt x="14881" y="34742"/>
                    <a:pt x="14266" y="34715"/>
                    <a:pt x="13643" y="34659"/>
                  </a:cubicBezTo>
                  <a:cubicBezTo>
                    <a:pt x="8206" y="34158"/>
                    <a:pt x="3636" y="32324"/>
                    <a:pt x="0" y="29555"/>
                  </a:cubicBezTo>
                  <a:lnTo>
                    <a:pt x="0" y="29555"/>
                  </a:lnTo>
                  <a:cubicBezTo>
                    <a:pt x="3736" y="36360"/>
                    <a:pt x="10641" y="41363"/>
                    <a:pt x="20148" y="42197"/>
                  </a:cubicBezTo>
                  <a:cubicBezTo>
                    <a:pt x="20788" y="42257"/>
                    <a:pt x="21421" y="42286"/>
                    <a:pt x="22045" y="42286"/>
                  </a:cubicBezTo>
                  <a:cubicBezTo>
                    <a:pt x="32995" y="42286"/>
                    <a:pt x="41346" y="33357"/>
                    <a:pt x="43398" y="22817"/>
                  </a:cubicBezTo>
                  <a:cubicBezTo>
                    <a:pt x="44565" y="16946"/>
                    <a:pt x="43831" y="10275"/>
                    <a:pt x="40362" y="5138"/>
                  </a:cubicBezTo>
                  <a:cubicBezTo>
                    <a:pt x="38995" y="3103"/>
                    <a:pt x="37160" y="1502"/>
                    <a:pt x="35225" y="1"/>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2391875" y="2506400"/>
              <a:ext cx="971550" cy="1818825"/>
            </a:xfrm>
            <a:custGeom>
              <a:avLst/>
              <a:gdLst/>
              <a:ahLst/>
              <a:cxnLst/>
              <a:rect l="l" t="t" r="r" b="b"/>
              <a:pathLst>
                <a:path w="38862" h="72753" extrusionOk="0">
                  <a:moveTo>
                    <a:pt x="24480" y="0"/>
                  </a:moveTo>
                  <a:cubicBezTo>
                    <a:pt x="24459" y="0"/>
                    <a:pt x="24439" y="1"/>
                    <a:pt x="24418" y="1"/>
                  </a:cubicBezTo>
                  <a:lnTo>
                    <a:pt x="14077" y="34"/>
                  </a:lnTo>
                  <a:cubicBezTo>
                    <a:pt x="6272" y="101"/>
                    <a:pt x="1" y="6439"/>
                    <a:pt x="67" y="14177"/>
                  </a:cubicBezTo>
                  <a:lnTo>
                    <a:pt x="401" y="72753"/>
                  </a:lnTo>
                  <a:lnTo>
                    <a:pt x="38862" y="72553"/>
                  </a:lnTo>
                  <a:lnTo>
                    <a:pt x="38528" y="14011"/>
                  </a:lnTo>
                  <a:cubicBezTo>
                    <a:pt x="38495" y="6226"/>
                    <a:pt x="32191" y="0"/>
                    <a:pt x="244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2973125" y="2505575"/>
              <a:ext cx="390300" cy="1817150"/>
            </a:xfrm>
            <a:custGeom>
              <a:avLst/>
              <a:gdLst/>
              <a:ahLst/>
              <a:cxnLst/>
              <a:rect l="l" t="t" r="r" b="b"/>
              <a:pathLst>
                <a:path w="15612" h="72686" extrusionOk="0">
                  <a:moveTo>
                    <a:pt x="1230" y="0"/>
                  </a:moveTo>
                  <a:cubicBezTo>
                    <a:pt x="1209" y="0"/>
                    <a:pt x="1189" y="0"/>
                    <a:pt x="1168" y="0"/>
                  </a:cubicBezTo>
                  <a:lnTo>
                    <a:pt x="1" y="0"/>
                  </a:lnTo>
                  <a:lnTo>
                    <a:pt x="368" y="72686"/>
                  </a:lnTo>
                  <a:lnTo>
                    <a:pt x="15612" y="72586"/>
                  </a:lnTo>
                  <a:lnTo>
                    <a:pt x="15278" y="14010"/>
                  </a:lnTo>
                  <a:cubicBezTo>
                    <a:pt x="15245" y="6225"/>
                    <a:pt x="8941" y="0"/>
                    <a:pt x="1230"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2487775" y="2731575"/>
              <a:ext cx="94275" cy="1433550"/>
            </a:xfrm>
            <a:custGeom>
              <a:avLst/>
              <a:gdLst/>
              <a:ahLst/>
              <a:cxnLst/>
              <a:rect l="l" t="t" r="r" b="b"/>
              <a:pathLst>
                <a:path w="3771" h="57342" extrusionOk="0">
                  <a:moveTo>
                    <a:pt x="1735" y="0"/>
                  </a:moveTo>
                  <a:cubicBezTo>
                    <a:pt x="768" y="0"/>
                    <a:pt x="1" y="801"/>
                    <a:pt x="1" y="1735"/>
                  </a:cubicBezTo>
                  <a:lnTo>
                    <a:pt x="301" y="55640"/>
                  </a:lnTo>
                  <a:cubicBezTo>
                    <a:pt x="301" y="56574"/>
                    <a:pt x="1102" y="57341"/>
                    <a:pt x="2069" y="57341"/>
                  </a:cubicBezTo>
                  <a:cubicBezTo>
                    <a:pt x="3003" y="57341"/>
                    <a:pt x="3770" y="56541"/>
                    <a:pt x="3770" y="55573"/>
                  </a:cubicBezTo>
                  <a:lnTo>
                    <a:pt x="3470" y="1701"/>
                  </a:lnTo>
                  <a:cubicBezTo>
                    <a:pt x="3470" y="767"/>
                    <a:pt x="2669" y="0"/>
                    <a:pt x="1735"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2558675" y="2981750"/>
              <a:ext cx="636300" cy="512050"/>
            </a:xfrm>
            <a:custGeom>
              <a:avLst/>
              <a:gdLst/>
              <a:ahLst/>
              <a:cxnLst/>
              <a:rect l="l" t="t" r="r" b="b"/>
              <a:pathLst>
                <a:path w="25452" h="20482" extrusionOk="0">
                  <a:moveTo>
                    <a:pt x="22983" y="0"/>
                  </a:moveTo>
                  <a:lnTo>
                    <a:pt x="2402" y="134"/>
                  </a:lnTo>
                  <a:cubicBezTo>
                    <a:pt x="1068" y="134"/>
                    <a:pt x="0" y="1201"/>
                    <a:pt x="0" y="2502"/>
                  </a:cubicBezTo>
                  <a:lnTo>
                    <a:pt x="100" y="18113"/>
                  </a:lnTo>
                  <a:cubicBezTo>
                    <a:pt x="100" y="19447"/>
                    <a:pt x="1168" y="20482"/>
                    <a:pt x="2469" y="20482"/>
                  </a:cubicBezTo>
                  <a:lnTo>
                    <a:pt x="23083" y="20348"/>
                  </a:lnTo>
                  <a:cubicBezTo>
                    <a:pt x="24351" y="20348"/>
                    <a:pt x="25452" y="19314"/>
                    <a:pt x="25452" y="17980"/>
                  </a:cubicBezTo>
                  <a:lnTo>
                    <a:pt x="25352" y="2369"/>
                  </a:lnTo>
                  <a:cubicBezTo>
                    <a:pt x="25352" y="1034"/>
                    <a:pt x="24284" y="0"/>
                    <a:pt x="229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808125" y="2090275"/>
              <a:ext cx="1071625" cy="322750"/>
            </a:xfrm>
            <a:custGeom>
              <a:avLst/>
              <a:gdLst/>
              <a:ahLst/>
              <a:cxnLst/>
              <a:rect l="l" t="t" r="r" b="b"/>
              <a:pathLst>
                <a:path w="42865" h="12910" extrusionOk="0">
                  <a:moveTo>
                    <a:pt x="1" y="0"/>
                  </a:moveTo>
                  <a:lnTo>
                    <a:pt x="1" y="6305"/>
                  </a:lnTo>
                  <a:lnTo>
                    <a:pt x="25786" y="6305"/>
                  </a:lnTo>
                  <a:lnTo>
                    <a:pt x="40296" y="12910"/>
                  </a:lnTo>
                  <a:lnTo>
                    <a:pt x="42865" y="7139"/>
                  </a:lnTo>
                  <a:lnTo>
                    <a:pt x="271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2119175" y="2314600"/>
              <a:ext cx="547100" cy="280225"/>
            </a:xfrm>
            <a:custGeom>
              <a:avLst/>
              <a:gdLst/>
              <a:ahLst/>
              <a:cxnLst/>
              <a:rect l="l" t="t" r="r" b="b"/>
              <a:pathLst>
                <a:path w="21884" h="11209" extrusionOk="0">
                  <a:moveTo>
                    <a:pt x="17545" y="0"/>
                  </a:moveTo>
                  <a:cubicBezTo>
                    <a:pt x="16254" y="0"/>
                    <a:pt x="14758" y="84"/>
                    <a:pt x="13177" y="334"/>
                  </a:cubicBezTo>
                  <a:cubicBezTo>
                    <a:pt x="6839" y="1335"/>
                    <a:pt x="2303" y="4604"/>
                    <a:pt x="1" y="9674"/>
                  </a:cubicBezTo>
                  <a:lnTo>
                    <a:pt x="3470" y="11208"/>
                  </a:lnTo>
                  <a:cubicBezTo>
                    <a:pt x="5205" y="7339"/>
                    <a:pt x="8674" y="4937"/>
                    <a:pt x="13677" y="4103"/>
                  </a:cubicBezTo>
                  <a:cubicBezTo>
                    <a:pt x="15107" y="3865"/>
                    <a:pt x="16473" y="3789"/>
                    <a:pt x="17639" y="3789"/>
                  </a:cubicBezTo>
                  <a:cubicBezTo>
                    <a:pt x="19739" y="3789"/>
                    <a:pt x="21195" y="4037"/>
                    <a:pt x="21216" y="4037"/>
                  </a:cubicBezTo>
                  <a:lnTo>
                    <a:pt x="21883" y="334"/>
                  </a:lnTo>
                  <a:cubicBezTo>
                    <a:pt x="21773" y="312"/>
                    <a:pt x="20041" y="0"/>
                    <a:pt x="17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1808125" y="2189500"/>
              <a:ext cx="1071625" cy="223525"/>
            </a:xfrm>
            <a:custGeom>
              <a:avLst/>
              <a:gdLst/>
              <a:ahLst/>
              <a:cxnLst/>
              <a:rect l="l" t="t" r="r" b="b"/>
              <a:pathLst>
                <a:path w="42865" h="8941" extrusionOk="0">
                  <a:moveTo>
                    <a:pt x="1" y="1"/>
                  </a:moveTo>
                  <a:lnTo>
                    <a:pt x="1" y="2336"/>
                  </a:lnTo>
                  <a:lnTo>
                    <a:pt x="25786" y="2336"/>
                  </a:lnTo>
                  <a:lnTo>
                    <a:pt x="40296" y="8941"/>
                  </a:lnTo>
                  <a:lnTo>
                    <a:pt x="42865" y="3170"/>
                  </a:lnTo>
                  <a:lnTo>
                    <a:pt x="41997" y="2803"/>
                  </a:lnTo>
                  <a:lnTo>
                    <a:pt x="40296" y="6606"/>
                  </a:lnTo>
                  <a:lnTo>
                    <a:pt x="25786" y="1"/>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3231650" y="2083600"/>
              <a:ext cx="693850" cy="572925"/>
            </a:xfrm>
            <a:custGeom>
              <a:avLst/>
              <a:gdLst/>
              <a:ahLst/>
              <a:cxnLst/>
              <a:rect l="l" t="t" r="r" b="b"/>
              <a:pathLst>
                <a:path w="27754" h="22917" extrusionOk="0">
                  <a:moveTo>
                    <a:pt x="27620" y="1"/>
                  </a:moveTo>
                  <a:lnTo>
                    <a:pt x="0" y="6605"/>
                  </a:lnTo>
                  <a:lnTo>
                    <a:pt x="34" y="16579"/>
                  </a:lnTo>
                  <a:lnTo>
                    <a:pt x="27753" y="22917"/>
                  </a:lnTo>
                  <a:lnTo>
                    <a:pt x="27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3231650" y="2426350"/>
              <a:ext cx="693025" cy="230175"/>
            </a:xfrm>
            <a:custGeom>
              <a:avLst/>
              <a:gdLst/>
              <a:ahLst/>
              <a:cxnLst/>
              <a:rect l="l" t="t" r="r" b="b"/>
              <a:pathLst>
                <a:path w="27721" h="9207" extrusionOk="0">
                  <a:moveTo>
                    <a:pt x="27687" y="0"/>
                  </a:moveTo>
                  <a:lnTo>
                    <a:pt x="0" y="167"/>
                  </a:lnTo>
                  <a:lnTo>
                    <a:pt x="0" y="2869"/>
                  </a:lnTo>
                  <a:lnTo>
                    <a:pt x="27720" y="9207"/>
                  </a:lnTo>
                  <a:lnTo>
                    <a:pt x="27687" y="0"/>
                  </a:ln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2544500" y="2099600"/>
              <a:ext cx="607125" cy="540175"/>
            </a:xfrm>
            <a:custGeom>
              <a:avLst/>
              <a:gdLst/>
              <a:ahLst/>
              <a:cxnLst/>
              <a:rect l="l" t="t" r="r" b="b"/>
              <a:pathLst>
                <a:path w="24285" h="21607" extrusionOk="0">
                  <a:moveTo>
                    <a:pt x="12121" y="0"/>
                  </a:moveTo>
                  <a:cubicBezTo>
                    <a:pt x="9735" y="0"/>
                    <a:pt x="7335" y="786"/>
                    <a:pt x="5337" y="2396"/>
                  </a:cubicBezTo>
                  <a:cubicBezTo>
                    <a:pt x="701" y="6165"/>
                    <a:pt x="0" y="12937"/>
                    <a:pt x="3736" y="17607"/>
                  </a:cubicBezTo>
                  <a:cubicBezTo>
                    <a:pt x="5860" y="20243"/>
                    <a:pt x="8975" y="21606"/>
                    <a:pt x="12120" y="21606"/>
                  </a:cubicBezTo>
                  <a:cubicBezTo>
                    <a:pt x="14508" y="21606"/>
                    <a:pt x="16913" y="20820"/>
                    <a:pt x="18914" y="19208"/>
                  </a:cubicBezTo>
                  <a:cubicBezTo>
                    <a:pt x="23550" y="15439"/>
                    <a:pt x="24284" y="8667"/>
                    <a:pt x="20548" y="4031"/>
                  </a:cubicBezTo>
                  <a:cubicBezTo>
                    <a:pt x="18403" y="1372"/>
                    <a:pt x="15274" y="0"/>
                    <a:pt x="12121" y="0"/>
                  </a:cubicBezTo>
                  <a:close/>
                </a:path>
              </a:pathLst>
            </a:custGeom>
            <a:solidFill>
              <a:srgbClr val="FEC6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2544500" y="2099600"/>
              <a:ext cx="607125" cy="540175"/>
            </a:xfrm>
            <a:custGeom>
              <a:avLst/>
              <a:gdLst/>
              <a:ahLst/>
              <a:cxnLst/>
              <a:rect l="l" t="t" r="r" b="b"/>
              <a:pathLst>
                <a:path w="24285" h="21607" extrusionOk="0">
                  <a:moveTo>
                    <a:pt x="12121" y="0"/>
                  </a:moveTo>
                  <a:cubicBezTo>
                    <a:pt x="9735" y="0"/>
                    <a:pt x="7335" y="786"/>
                    <a:pt x="5337" y="2396"/>
                  </a:cubicBezTo>
                  <a:cubicBezTo>
                    <a:pt x="701" y="6165"/>
                    <a:pt x="0" y="12937"/>
                    <a:pt x="3736" y="17607"/>
                  </a:cubicBezTo>
                  <a:cubicBezTo>
                    <a:pt x="5860" y="20243"/>
                    <a:pt x="8975" y="21606"/>
                    <a:pt x="12120" y="21606"/>
                  </a:cubicBezTo>
                  <a:cubicBezTo>
                    <a:pt x="14508" y="21606"/>
                    <a:pt x="16913" y="20820"/>
                    <a:pt x="18914" y="19208"/>
                  </a:cubicBezTo>
                  <a:cubicBezTo>
                    <a:pt x="23550" y="15439"/>
                    <a:pt x="24284" y="8667"/>
                    <a:pt x="20548" y="4031"/>
                  </a:cubicBezTo>
                  <a:cubicBezTo>
                    <a:pt x="18403" y="1372"/>
                    <a:pt x="15274" y="0"/>
                    <a:pt x="121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2742975" y="2275600"/>
              <a:ext cx="210175" cy="188025"/>
            </a:xfrm>
            <a:custGeom>
              <a:avLst/>
              <a:gdLst/>
              <a:ahLst/>
              <a:cxnLst/>
              <a:rect l="l" t="t" r="r" b="b"/>
              <a:pathLst>
                <a:path w="8407" h="7521" extrusionOk="0">
                  <a:moveTo>
                    <a:pt x="4200" y="0"/>
                  </a:moveTo>
                  <a:cubicBezTo>
                    <a:pt x="3326" y="0"/>
                    <a:pt x="2447" y="305"/>
                    <a:pt x="1735" y="927"/>
                  </a:cubicBezTo>
                  <a:cubicBezTo>
                    <a:pt x="167" y="2261"/>
                    <a:pt x="0" y="4629"/>
                    <a:pt x="1368" y="6197"/>
                  </a:cubicBezTo>
                  <a:cubicBezTo>
                    <a:pt x="2098" y="7074"/>
                    <a:pt x="3139" y="7521"/>
                    <a:pt x="4189" y="7521"/>
                  </a:cubicBezTo>
                  <a:cubicBezTo>
                    <a:pt x="5056" y="7521"/>
                    <a:pt x="5929" y="7216"/>
                    <a:pt x="6638" y="6597"/>
                  </a:cubicBezTo>
                  <a:cubicBezTo>
                    <a:pt x="8206" y="5230"/>
                    <a:pt x="8406" y="2861"/>
                    <a:pt x="7038" y="1294"/>
                  </a:cubicBezTo>
                  <a:cubicBezTo>
                    <a:pt x="6293" y="439"/>
                    <a:pt x="5249" y="0"/>
                    <a:pt x="4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3059025" y="2151150"/>
              <a:ext cx="173475" cy="435325"/>
            </a:xfrm>
            <a:custGeom>
              <a:avLst/>
              <a:gdLst/>
              <a:ahLst/>
              <a:cxnLst/>
              <a:rect l="l" t="t" r="r" b="b"/>
              <a:pathLst>
                <a:path w="6939" h="17413" extrusionOk="0">
                  <a:moveTo>
                    <a:pt x="0" y="0"/>
                  </a:moveTo>
                  <a:lnTo>
                    <a:pt x="0" y="17413"/>
                  </a:lnTo>
                  <a:lnTo>
                    <a:pt x="6939" y="17413"/>
                  </a:lnTo>
                  <a:lnTo>
                    <a:pt x="69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2628725" y="2151150"/>
              <a:ext cx="488700" cy="487875"/>
            </a:xfrm>
            <a:custGeom>
              <a:avLst/>
              <a:gdLst/>
              <a:ahLst/>
              <a:cxnLst/>
              <a:rect l="l" t="t" r="r" b="b"/>
              <a:pathLst>
                <a:path w="19548" h="19515" extrusionOk="0">
                  <a:moveTo>
                    <a:pt x="15044" y="0"/>
                  </a:moveTo>
                  <a:lnTo>
                    <a:pt x="15044" y="0"/>
                  </a:lnTo>
                  <a:cubicBezTo>
                    <a:pt x="16345" y="1802"/>
                    <a:pt x="17112" y="3970"/>
                    <a:pt x="17112" y="6305"/>
                  </a:cubicBezTo>
                  <a:cubicBezTo>
                    <a:pt x="17112" y="12243"/>
                    <a:pt x="12276" y="17079"/>
                    <a:pt x="6305" y="17079"/>
                  </a:cubicBezTo>
                  <a:cubicBezTo>
                    <a:pt x="3936" y="17079"/>
                    <a:pt x="1735" y="16345"/>
                    <a:pt x="0" y="15045"/>
                  </a:cubicBezTo>
                  <a:lnTo>
                    <a:pt x="0" y="15045"/>
                  </a:lnTo>
                  <a:cubicBezTo>
                    <a:pt x="1968" y="17746"/>
                    <a:pt x="5137" y="19514"/>
                    <a:pt x="8773" y="19514"/>
                  </a:cubicBezTo>
                  <a:cubicBezTo>
                    <a:pt x="14711" y="19514"/>
                    <a:pt x="19547" y="14678"/>
                    <a:pt x="19547" y="8707"/>
                  </a:cubicBezTo>
                  <a:cubicBezTo>
                    <a:pt x="19514" y="5137"/>
                    <a:pt x="17779" y="1969"/>
                    <a:pt x="15044"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662900" y="3695800"/>
              <a:ext cx="1110000" cy="1011150"/>
            </a:xfrm>
            <a:custGeom>
              <a:avLst/>
              <a:gdLst/>
              <a:ahLst/>
              <a:cxnLst/>
              <a:rect l="l" t="t" r="r" b="b"/>
              <a:pathLst>
                <a:path w="44400" h="40446" extrusionOk="0">
                  <a:moveTo>
                    <a:pt x="22187" y="0"/>
                  </a:moveTo>
                  <a:cubicBezTo>
                    <a:pt x="17013" y="0"/>
                    <a:pt x="11843" y="1977"/>
                    <a:pt x="7906" y="5930"/>
                  </a:cubicBezTo>
                  <a:cubicBezTo>
                    <a:pt x="1" y="13802"/>
                    <a:pt x="1" y="26611"/>
                    <a:pt x="7906" y="34517"/>
                  </a:cubicBezTo>
                  <a:cubicBezTo>
                    <a:pt x="11843" y="38470"/>
                    <a:pt x="17013" y="40446"/>
                    <a:pt x="22187" y="40446"/>
                  </a:cubicBezTo>
                  <a:cubicBezTo>
                    <a:pt x="27362" y="40446"/>
                    <a:pt x="32541" y="38470"/>
                    <a:pt x="36493" y="34517"/>
                  </a:cubicBezTo>
                  <a:cubicBezTo>
                    <a:pt x="44399" y="26611"/>
                    <a:pt x="44399" y="13802"/>
                    <a:pt x="36493" y="5930"/>
                  </a:cubicBezTo>
                  <a:cubicBezTo>
                    <a:pt x="32541" y="1977"/>
                    <a:pt x="27362" y="0"/>
                    <a:pt x="22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823025" y="3841525"/>
              <a:ext cx="789750" cy="719500"/>
            </a:xfrm>
            <a:custGeom>
              <a:avLst/>
              <a:gdLst/>
              <a:ahLst/>
              <a:cxnLst/>
              <a:rect l="l" t="t" r="r" b="b"/>
              <a:pathLst>
                <a:path w="31590" h="28780" extrusionOk="0">
                  <a:moveTo>
                    <a:pt x="15791" y="1"/>
                  </a:moveTo>
                  <a:cubicBezTo>
                    <a:pt x="12109" y="1"/>
                    <a:pt x="8423" y="1402"/>
                    <a:pt x="5604" y="4204"/>
                  </a:cubicBezTo>
                  <a:cubicBezTo>
                    <a:pt x="0" y="9841"/>
                    <a:pt x="0" y="18947"/>
                    <a:pt x="5604" y="24551"/>
                  </a:cubicBezTo>
                  <a:cubicBezTo>
                    <a:pt x="8423" y="27370"/>
                    <a:pt x="12109" y="28779"/>
                    <a:pt x="15791" y="28779"/>
                  </a:cubicBezTo>
                  <a:cubicBezTo>
                    <a:pt x="19473" y="28779"/>
                    <a:pt x="23150" y="27370"/>
                    <a:pt x="25952" y="24551"/>
                  </a:cubicBezTo>
                  <a:cubicBezTo>
                    <a:pt x="31590" y="18947"/>
                    <a:pt x="31590" y="9841"/>
                    <a:pt x="25952" y="4204"/>
                  </a:cubicBezTo>
                  <a:cubicBezTo>
                    <a:pt x="23150" y="1402"/>
                    <a:pt x="19473" y="1"/>
                    <a:pt x="15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978125" y="3983700"/>
              <a:ext cx="478700" cy="435350"/>
            </a:xfrm>
            <a:custGeom>
              <a:avLst/>
              <a:gdLst/>
              <a:ahLst/>
              <a:cxnLst/>
              <a:rect l="l" t="t" r="r" b="b"/>
              <a:pathLst>
                <a:path w="19148" h="17414" extrusionOk="0">
                  <a:moveTo>
                    <a:pt x="9587" y="1"/>
                  </a:moveTo>
                  <a:cubicBezTo>
                    <a:pt x="7356" y="1"/>
                    <a:pt x="5121" y="852"/>
                    <a:pt x="3403" y="2553"/>
                  </a:cubicBezTo>
                  <a:cubicBezTo>
                    <a:pt x="1" y="5955"/>
                    <a:pt x="1" y="11459"/>
                    <a:pt x="3403" y="14862"/>
                  </a:cubicBezTo>
                  <a:cubicBezTo>
                    <a:pt x="5121" y="16563"/>
                    <a:pt x="7356" y="17413"/>
                    <a:pt x="9587" y="17413"/>
                  </a:cubicBezTo>
                  <a:cubicBezTo>
                    <a:pt x="11818" y="17413"/>
                    <a:pt x="14044" y="16563"/>
                    <a:pt x="15745" y="14862"/>
                  </a:cubicBezTo>
                  <a:cubicBezTo>
                    <a:pt x="19148" y="11459"/>
                    <a:pt x="19148" y="5955"/>
                    <a:pt x="15745" y="2553"/>
                  </a:cubicBezTo>
                  <a:cubicBezTo>
                    <a:pt x="14044" y="852"/>
                    <a:pt x="11818" y="1"/>
                    <a:pt x="95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3217475" y="3695600"/>
              <a:ext cx="603775" cy="145950"/>
            </a:xfrm>
            <a:custGeom>
              <a:avLst/>
              <a:gdLst/>
              <a:ahLst/>
              <a:cxnLst/>
              <a:rect l="l" t="t" r="r" b="b"/>
              <a:pathLst>
                <a:path w="24151" h="5838" extrusionOk="0">
                  <a:moveTo>
                    <a:pt x="0" y="0"/>
                  </a:moveTo>
                  <a:lnTo>
                    <a:pt x="0" y="5838"/>
                  </a:lnTo>
                  <a:lnTo>
                    <a:pt x="24151" y="5838"/>
                  </a:lnTo>
                  <a:lnTo>
                    <a:pt x="24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3217475" y="4561200"/>
              <a:ext cx="603775" cy="145975"/>
            </a:xfrm>
            <a:custGeom>
              <a:avLst/>
              <a:gdLst/>
              <a:ahLst/>
              <a:cxnLst/>
              <a:rect l="l" t="t" r="r" b="b"/>
              <a:pathLst>
                <a:path w="24151" h="5839" extrusionOk="0">
                  <a:moveTo>
                    <a:pt x="0" y="1"/>
                  </a:moveTo>
                  <a:lnTo>
                    <a:pt x="0" y="5838"/>
                  </a:lnTo>
                  <a:lnTo>
                    <a:pt x="24151" y="5838"/>
                  </a:lnTo>
                  <a:lnTo>
                    <a:pt x="24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820400" y="3666400"/>
              <a:ext cx="68400" cy="201000"/>
            </a:xfrm>
            <a:custGeom>
              <a:avLst/>
              <a:gdLst/>
              <a:ahLst/>
              <a:cxnLst/>
              <a:rect l="l" t="t" r="r" b="b"/>
              <a:pathLst>
                <a:path w="2736" h="8040" extrusionOk="0">
                  <a:moveTo>
                    <a:pt x="0" y="1"/>
                  </a:moveTo>
                  <a:lnTo>
                    <a:pt x="0" y="8040"/>
                  </a:lnTo>
                  <a:lnTo>
                    <a:pt x="2736" y="8040"/>
                  </a:lnTo>
                  <a:lnTo>
                    <a:pt x="2736" y="1"/>
                  </a:lnTo>
                  <a:close/>
                </a:path>
              </a:pathLst>
            </a:custGeom>
            <a:solidFill>
              <a:srgbClr val="FC9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3807050" y="4532850"/>
              <a:ext cx="68425" cy="201000"/>
            </a:xfrm>
            <a:custGeom>
              <a:avLst/>
              <a:gdLst/>
              <a:ahLst/>
              <a:cxnLst/>
              <a:rect l="l" t="t" r="r" b="b"/>
              <a:pathLst>
                <a:path w="2737" h="8040" extrusionOk="0">
                  <a:moveTo>
                    <a:pt x="1" y="1"/>
                  </a:moveTo>
                  <a:lnTo>
                    <a:pt x="1" y="8040"/>
                  </a:lnTo>
                  <a:lnTo>
                    <a:pt x="2736" y="8040"/>
                  </a:lnTo>
                  <a:lnTo>
                    <a:pt x="2736" y="1"/>
                  </a:lnTo>
                  <a:close/>
                </a:path>
              </a:pathLst>
            </a:custGeom>
            <a:solidFill>
              <a:srgbClr val="FC9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3890450" y="3695600"/>
              <a:ext cx="144300" cy="145950"/>
            </a:xfrm>
            <a:custGeom>
              <a:avLst/>
              <a:gdLst/>
              <a:ahLst/>
              <a:cxnLst/>
              <a:rect l="l" t="t" r="r" b="b"/>
              <a:pathLst>
                <a:path w="5772" h="5838" extrusionOk="0">
                  <a:moveTo>
                    <a:pt x="0" y="0"/>
                  </a:moveTo>
                  <a:lnTo>
                    <a:pt x="0" y="5838"/>
                  </a:lnTo>
                  <a:lnTo>
                    <a:pt x="5771" y="4937"/>
                  </a:lnTo>
                  <a:lnTo>
                    <a:pt x="5771" y="93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4485050" y="1883450"/>
              <a:ext cx="236850" cy="435350"/>
            </a:xfrm>
            <a:custGeom>
              <a:avLst/>
              <a:gdLst/>
              <a:ahLst/>
              <a:cxnLst/>
              <a:rect l="l" t="t" r="r" b="b"/>
              <a:pathLst>
                <a:path w="9474" h="17414" extrusionOk="0">
                  <a:moveTo>
                    <a:pt x="934" y="1"/>
                  </a:moveTo>
                  <a:lnTo>
                    <a:pt x="934" y="1"/>
                  </a:lnTo>
                  <a:cubicBezTo>
                    <a:pt x="0" y="5872"/>
                    <a:pt x="2168" y="10275"/>
                    <a:pt x="4170" y="12943"/>
                  </a:cubicBezTo>
                  <a:cubicBezTo>
                    <a:pt x="6305" y="15879"/>
                    <a:pt x="8673" y="17380"/>
                    <a:pt x="8773" y="17413"/>
                  </a:cubicBezTo>
                  <a:lnTo>
                    <a:pt x="9474" y="16279"/>
                  </a:lnTo>
                  <a:cubicBezTo>
                    <a:pt x="9407" y="16246"/>
                    <a:pt x="601" y="10542"/>
                    <a:pt x="2235" y="201"/>
                  </a:cubicBezTo>
                  <a:lnTo>
                    <a:pt x="9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4458350" y="1798400"/>
              <a:ext cx="122625" cy="123450"/>
            </a:xfrm>
            <a:custGeom>
              <a:avLst/>
              <a:gdLst/>
              <a:ahLst/>
              <a:cxnLst/>
              <a:rect l="l" t="t" r="r" b="b"/>
              <a:pathLst>
                <a:path w="4905" h="4938" extrusionOk="0">
                  <a:moveTo>
                    <a:pt x="2469" y="0"/>
                  </a:moveTo>
                  <a:cubicBezTo>
                    <a:pt x="1135" y="0"/>
                    <a:pt x="1" y="1134"/>
                    <a:pt x="1" y="2469"/>
                  </a:cubicBezTo>
                  <a:cubicBezTo>
                    <a:pt x="1" y="3803"/>
                    <a:pt x="1068" y="4937"/>
                    <a:pt x="2469" y="4937"/>
                  </a:cubicBezTo>
                  <a:cubicBezTo>
                    <a:pt x="3803" y="4937"/>
                    <a:pt x="4904" y="3836"/>
                    <a:pt x="4904" y="2469"/>
                  </a:cubicBezTo>
                  <a:cubicBezTo>
                    <a:pt x="4904" y="1101"/>
                    <a:pt x="3803" y="0"/>
                    <a:pt x="2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4690175" y="2003550"/>
              <a:ext cx="450350" cy="402800"/>
            </a:xfrm>
            <a:custGeom>
              <a:avLst/>
              <a:gdLst/>
              <a:ahLst/>
              <a:cxnLst/>
              <a:rect l="l" t="t" r="r" b="b"/>
              <a:pathLst>
                <a:path w="18014" h="16112" extrusionOk="0">
                  <a:moveTo>
                    <a:pt x="1" y="0"/>
                  </a:moveTo>
                  <a:lnTo>
                    <a:pt x="1" y="16112"/>
                  </a:lnTo>
                  <a:lnTo>
                    <a:pt x="18014" y="16112"/>
                  </a:lnTo>
                  <a:lnTo>
                    <a:pt x="180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4616800" y="1560725"/>
              <a:ext cx="597950" cy="598800"/>
            </a:xfrm>
            <a:custGeom>
              <a:avLst/>
              <a:gdLst/>
              <a:ahLst/>
              <a:cxnLst/>
              <a:rect l="l" t="t" r="r" b="b"/>
              <a:pathLst>
                <a:path w="23918" h="23952" extrusionOk="0">
                  <a:moveTo>
                    <a:pt x="11942" y="1"/>
                  </a:moveTo>
                  <a:cubicBezTo>
                    <a:pt x="5338" y="1"/>
                    <a:pt x="1" y="5371"/>
                    <a:pt x="1" y="11976"/>
                  </a:cubicBezTo>
                  <a:cubicBezTo>
                    <a:pt x="1" y="18581"/>
                    <a:pt x="5338" y="23951"/>
                    <a:pt x="11942" y="23951"/>
                  </a:cubicBezTo>
                  <a:cubicBezTo>
                    <a:pt x="18580" y="23951"/>
                    <a:pt x="23918" y="18581"/>
                    <a:pt x="23918" y="11976"/>
                  </a:cubicBezTo>
                  <a:cubicBezTo>
                    <a:pt x="23918" y="5371"/>
                    <a:pt x="18580" y="1"/>
                    <a:pt x="11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4662675" y="1624950"/>
              <a:ext cx="552075" cy="533725"/>
            </a:xfrm>
            <a:custGeom>
              <a:avLst/>
              <a:gdLst/>
              <a:ahLst/>
              <a:cxnLst/>
              <a:rect l="l" t="t" r="r" b="b"/>
              <a:pathLst>
                <a:path w="22083" h="21349" extrusionOk="0">
                  <a:moveTo>
                    <a:pt x="17479" y="0"/>
                  </a:moveTo>
                  <a:cubicBezTo>
                    <a:pt x="18647" y="1835"/>
                    <a:pt x="19314" y="4003"/>
                    <a:pt x="19314" y="6305"/>
                  </a:cubicBezTo>
                  <a:cubicBezTo>
                    <a:pt x="19314" y="12909"/>
                    <a:pt x="13977" y="18280"/>
                    <a:pt x="7339" y="18280"/>
                  </a:cubicBezTo>
                  <a:cubicBezTo>
                    <a:pt x="4537" y="18280"/>
                    <a:pt x="2002" y="17312"/>
                    <a:pt x="0" y="15745"/>
                  </a:cubicBezTo>
                  <a:lnTo>
                    <a:pt x="0" y="15745"/>
                  </a:lnTo>
                  <a:cubicBezTo>
                    <a:pt x="2135" y="19114"/>
                    <a:pt x="5838" y="21349"/>
                    <a:pt x="10141" y="21349"/>
                  </a:cubicBezTo>
                  <a:cubicBezTo>
                    <a:pt x="16712" y="21349"/>
                    <a:pt x="22083" y="15978"/>
                    <a:pt x="22083" y="9373"/>
                  </a:cubicBezTo>
                  <a:cubicBezTo>
                    <a:pt x="22083" y="5571"/>
                    <a:pt x="20248" y="2202"/>
                    <a:pt x="17479" y="0"/>
                  </a:cubicBezTo>
                  <a:close/>
                </a:path>
              </a:pathLst>
            </a:custGeom>
            <a:solidFill>
              <a:srgbClr val="000000">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4825275" y="1769200"/>
              <a:ext cx="181000" cy="181825"/>
            </a:xfrm>
            <a:custGeom>
              <a:avLst/>
              <a:gdLst/>
              <a:ahLst/>
              <a:cxnLst/>
              <a:rect l="l" t="t" r="r" b="b"/>
              <a:pathLst>
                <a:path w="7240" h="7273" extrusionOk="0">
                  <a:moveTo>
                    <a:pt x="3603" y="1"/>
                  </a:moveTo>
                  <a:cubicBezTo>
                    <a:pt x="1602" y="1"/>
                    <a:pt x="1" y="1635"/>
                    <a:pt x="1" y="3637"/>
                  </a:cubicBezTo>
                  <a:cubicBezTo>
                    <a:pt x="1" y="5638"/>
                    <a:pt x="1602" y="7273"/>
                    <a:pt x="3603" y="7273"/>
                  </a:cubicBezTo>
                  <a:cubicBezTo>
                    <a:pt x="5638" y="7273"/>
                    <a:pt x="7239" y="5638"/>
                    <a:pt x="7239" y="3637"/>
                  </a:cubicBezTo>
                  <a:cubicBezTo>
                    <a:pt x="7239" y="1635"/>
                    <a:pt x="5638" y="1"/>
                    <a:pt x="3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4757725" y="2257050"/>
              <a:ext cx="316925" cy="95100"/>
            </a:xfrm>
            <a:custGeom>
              <a:avLst/>
              <a:gdLst/>
              <a:ahLst/>
              <a:cxnLst/>
              <a:rect l="l" t="t" r="r" b="b"/>
              <a:pathLst>
                <a:path w="12677" h="3804" extrusionOk="0">
                  <a:moveTo>
                    <a:pt x="1" y="1"/>
                  </a:moveTo>
                  <a:lnTo>
                    <a:pt x="1" y="3804"/>
                  </a:lnTo>
                  <a:lnTo>
                    <a:pt x="12677" y="3804"/>
                  </a:lnTo>
                  <a:lnTo>
                    <a:pt x="12677" y="1"/>
                  </a:lnTo>
                  <a:close/>
                </a:path>
              </a:pathLst>
            </a:custGeom>
            <a:solidFill>
              <a:srgbClr val="FEC6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Crop Tries</a:t>
            </a:r>
            <a:endParaRPr dirty="0"/>
          </a:p>
        </p:txBody>
      </p:sp>
      <p:sp>
        <p:nvSpPr>
          <p:cNvPr id="470" name="Google Shape;470;p37"/>
          <p:cNvSpPr txBox="1"/>
          <p:nvPr/>
        </p:nvSpPr>
        <p:spPr>
          <a:xfrm>
            <a:off x="6750908" y="3754306"/>
            <a:ext cx="2586379"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Good value of recall (for a bad reason)</a:t>
            </a:r>
            <a:endParaRPr sz="1800" b="1" dirty="0">
              <a:solidFill>
                <a:schemeClr val="dk1"/>
              </a:solidFill>
              <a:latin typeface="Raleway"/>
              <a:ea typeface="Raleway"/>
              <a:cs typeface="Raleway"/>
              <a:sym typeface="Raleway"/>
            </a:endParaRPr>
          </a:p>
        </p:txBody>
      </p:sp>
      <p:sp>
        <p:nvSpPr>
          <p:cNvPr id="471" name="Google Shape;471;p37"/>
          <p:cNvSpPr txBox="1"/>
          <p:nvPr/>
        </p:nvSpPr>
        <p:spPr>
          <a:xfrm>
            <a:off x="6750908" y="2999977"/>
            <a:ext cx="2393091"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Not enough value of precision</a:t>
            </a:r>
            <a:endParaRPr sz="1800" b="1" dirty="0">
              <a:solidFill>
                <a:schemeClr val="dk1"/>
              </a:solidFill>
              <a:latin typeface="Raleway"/>
              <a:ea typeface="Raleway"/>
              <a:cs typeface="Raleway"/>
              <a:sym typeface="Raleway"/>
            </a:endParaRPr>
          </a:p>
        </p:txBody>
      </p:sp>
      <p:sp>
        <p:nvSpPr>
          <p:cNvPr id="472" name="Google Shape;472;p37"/>
          <p:cNvSpPr txBox="1"/>
          <p:nvPr/>
        </p:nvSpPr>
        <p:spPr>
          <a:xfrm>
            <a:off x="6750909" y="2245649"/>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Bad Level of Accuracy</a:t>
            </a:r>
            <a:endParaRPr sz="1800" b="1" dirty="0">
              <a:solidFill>
                <a:schemeClr val="dk1"/>
              </a:solidFill>
              <a:latin typeface="Raleway"/>
              <a:ea typeface="Raleway"/>
              <a:cs typeface="Raleway"/>
              <a:sym typeface="Raleway"/>
            </a:endParaRPr>
          </a:p>
        </p:txBody>
      </p:sp>
      <p:sp>
        <p:nvSpPr>
          <p:cNvPr id="473" name="Google Shape;473;p37"/>
          <p:cNvSpPr txBox="1"/>
          <p:nvPr/>
        </p:nvSpPr>
        <p:spPr>
          <a:xfrm>
            <a:off x="6750909" y="1491320"/>
            <a:ext cx="222954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Bad Validation Loss</a:t>
            </a:r>
            <a:endParaRPr sz="1800" b="1" dirty="0">
              <a:solidFill>
                <a:schemeClr val="dk1"/>
              </a:solidFill>
              <a:latin typeface="Raleway"/>
              <a:ea typeface="Raleway"/>
              <a:cs typeface="Raleway"/>
              <a:sym typeface="Raleway"/>
            </a:endParaRPr>
          </a:p>
        </p:txBody>
      </p:sp>
      <p:sp>
        <p:nvSpPr>
          <p:cNvPr id="474" name="Google Shape;474;p37"/>
          <p:cNvSpPr/>
          <p:nvPr/>
        </p:nvSpPr>
        <p:spPr>
          <a:xfrm>
            <a:off x="6526409" y="1532195"/>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6526409" y="2287120"/>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526409" y="3042045"/>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526409" y="3796970"/>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24468476-BD34-99EE-0267-737365D34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63" y="1208910"/>
            <a:ext cx="6107290" cy="338864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74;p37">
            <a:extLst>
              <a:ext uri="{FF2B5EF4-FFF2-40B4-BE49-F238E27FC236}">
                <a16:creationId xmlns:a16="http://schemas.microsoft.com/office/drawing/2014/main" id="{5003F344-C5C8-B2D5-936A-E313800CFDB2}"/>
              </a:ext>
            </a:extLst>
          </p:cNvPr>
          <p:cNvSpPr/>
          <p:nvPr/>
        </p:nvSpPr>
        <p:spPr>
          <a:xfrm>
            <a:off x="5571121" y="1710319"/>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75;p37">
            <a:extLst>
              <a:ext uri="{FF2B5EF4-FFF2-40B4-BE49-F238E27FC236}">
                <a16:creationId xmlns:a16="http://schemas.microsoft.com/office/drawing/2014/main" id="{369613CF-4F69-3BCF-1C84-B9373A4E091B}"/>
              </a:ext>
            </a:extLst>
          </p:cNvPr>
          <p:cNvSpPr/>
          <p:nvPr/>
        </p:nvSpPr>
        <p:spPr>
          <a:xfrm>
            <a:off x="1742536" y="1965007"/>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6;p37">
            <a:extLst>
              <a:ext uri="{FF2B5EF4-FFF2-40B4-BE49-F238E27FC236}">
                <a16:creationId xmlns:a16="http://schemas.microsoft.com/office/drawing/2014/main" id="{CC0763AC-F2B6-5D84-91AA-16BEBA4119CC}"/>
              </a:ext>
            </a:extLst>
          </p:cNvPr>
          <p:cNvSpPr/>
          <p:nvPr/>
        </p:nvSpPr>
        <p:spPr>
          <a:xfrm>
            <a:off x="1834186" y="3281280"/>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7;p37">
            <a:extLst>
              <a:ext uri="{FF2B5EF4-FFF2-40B4-BE49-F238E27FC236}">
                <a16:creationId xmlns:a16="http://schemas.microsoft.com/office/drawing/2014/main" id="{26C99BF3-9CD8-F6D7-E8A8-EC05D2FF99DE}"/>
              </a:ext>
            </a:extLst>
          </p:cNvPr>
          <p:cNvSpPr/>
          <p:nvPr/>
        </p:nvSpPr>
        <p:spPr>
          <a:xfrm>
            <a:off x="3563245" y="3340543"/>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p26">
            <a:extLst>
              <a:ext uri="{FF2B5EF4-FFF2-40B4-BE49-F238E27FC236}">
                <a16:creationId xmlns:a16="http://schemas.microsoft.com/office/drawing/2014/main" id="{AF435D6D-A49F-604A-7672-0390B1FE6B04}"/>
              </a:ext>
            </a:extLst>
          </p:cNvPr>
          <p:cNvSpPr txBox="1">
            <a:spLocks/>
          </p:cNvSpPr>
          <p:nvPr/>
        </p:nvSpPr>
        <p:spPr>
          <a:xfrm>
            <a:off x="4364719" y="3032651"/>
            <a:ext cx="2117993" cy="13294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b="1" dirty="0" err="1">
                <a:solidFill>
                  <a:schemeClr val="bg1"/>
                </a:solidFill>
                <a:latin typeface="Raleway" pitchFamily="2" charset="0"/>
              </a:rPr>
              <a:t>Learning_rate</a:t>
            </a:r>
            <a:r>
              <a:rPr lang="it-IT" sz="1200" b="1" dirty="0">
                <a:solidFill>
                  <a:schemeClr val="bg1"/>
                </a:solidFill>
                <a:latin typeface="Raleway" pitchFamily="2" charset="0"/>
              </a:rPr>
              <a:t> = 0.1</a:t>
            </a:r>
          </a:p>
          <a:p>
            <a:r>
              <a:rPr lang="it-IT" sz="1200" b="1" dirty="0" err="1">
                <a:solidFill>
                  <a:schemeClr val="bg1"/>
                </a:solidFill>
                <a:latin typeface="Raleway" pitchFamily="2" charset="0"/>
              </a:rPr>
              <a:t>Weight_decay</a:t>
            </a:r>
            <a:r>
              <a:rPr lang="it-IT" sz="1200" b="1" dirty="0">
                <a:solidFill>
                  <a:schemeClr val="bg1"/>
                </a:solidFill>
                <a:latin typeface="Raleway" pitchFamily="2" charset="0"/>
              </a:rPr>
              <a:t> = 0.00001</a:t>
            </a:r>
          </a:p>
          <a:p>
            <a:r>
              <a:rPr lang="it-IT" sz="1200" b="1" dirty="0" err="1">
                <a:solidFill>
                  <a:schemeClr val="bg1"/>
                </a:solidFill>
                <a:latin typeface="Raleway" pitchFamily="2" charset="0"/>
              </a:rPr>
              <a:t>Momentum</a:t>
            </a:r>
            <a:r>
              <a:rPr lang="it-IT" sz="1200" b="1" dirty="0">
                <a:solidFill>
                  <a:schemeClr val="bg1"/>
                </a:solidFill>
                <a:latin typeface="Raleway" pitchFamily="2" charset="0"/>
              </a:rPr>
              <a:t> = 0.9</a:t>
            </a:r>
          </a:p>
          <a:p>
            <a:r>
              <a:rPr lang="it-IT" sz="1200" b="1" dirty="0" err="1">
                <a:solidFill>
                  <a:schemeClr val="bg1"/>
                </a:solidFill>
                <a:latin typeface="Raleway" pitchFamily="2" charset="0"/>
              </a:rPr>
              <a:t>Batch_size</a:t>
            </a:r>
            <a:r>
              <a:rPr lang="it-IT" sz="1200" b="1" dirty="0">
                <a:solidFill>
                  <a:schemeClr val="bg1"/>
                </a:solidFill>
                <a:latin typeface="Raleway" pitchFamily="2" charset="0"/>
              </a:rPr>
              <a:t> = 2</a:t>
            </a:r>
          </a:p>
          <a:p>
            <a:r>
              <a:rPr lang="it-IT" sz="1200" b="1" dirty="0" err="1">
                <a:solidFill>
                  <a:schemeClr val="bg1"/>
                </a:solidFill>
                <a:latin typeface="Raleway" pitchFamily="2" charset="0"/>
              </a:rPr>
              <a:t>Epochs</a:t>
            </a:r>
            <a:r>
              <a:rPr lang="it-IT" sz="1200" b="1" dirty="0">
                <a:solidFill>
                  <a:schemeClr val="bg1"/>
                </a:solidFill>
                <a:latin typeface="Raleway" pitchFamily="2" charset="0"/>
              </a:rPr>
              <a:t> = 100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3080" name="Picture 8">
            <a:extLst>
              <a:ext uri="{FF2B5EF4-FFF2-40B4-BE49-F238E27FC236}">
                <a16:creationId xmlns:a16="http://schemas.microsoft.com/office/drawing/2014/main" id="{EDF6C10F-5366-DFBA-3F3E-B53C980D4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63" y="1186799"/>
            <a:ext cx="6169664" cy="3020928"/>
          </a:xfrm>
          <a:prstGeom prst="rect">
            <a:avLst/>
          </a:prstGeom>
          <a:noFill/>
          <a:extLst>
            <a:ext uri="{909E8E84-426E-40DD-AFC4-6F175D3DCCD1}">
              <a14:hiddenFill xmlns:a14="http://schemas.microsoft.com/office/drawing/2010/main">
                <a:solidFill>
                  <a:srgbClr val="FFFFFF"/>
                </a:solidFill>
              </a14:hiddenFill>
            </a:ext>
          </a:extLst>
        </p:spPr>
      </p:pic>
      <p:sp>
        <p:nvSpPr>
          <p:cNvPr id="468" name="Google Shape;46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Resize Tries</a:t>
            </a:r>
            <a:endParaRPr dirty="0"/>
          </a:p>
        </p:txBody>
      </p:sp>
      <p:sp>
        <p:nvSpPr>
          <p:cNvPr id="470" name="Google Shape;470;p37"/>
          <p:cNvSpPr txBox="1"/>
          <p:nvPr/>
        </p:nvSpPr>
        <p:spPr>
          <a:xfrm>
            <a:off x="6750908" y="3754306"/>
            <a:ext cx="2586379"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Good value of recall (for a bad reason)</a:t>
            </a:r>
            <a:endParaRPr sz="1800" b="1" dirty="0">
              <a:solidFill>
                <a:schemeClr val="dk1"/>
              </a:solidFill>
              <a:latin typeface="Raleway"/>
              <a:ea typeface="Raleway"/>
              <a:cs typeface="Raleway"/>
              <a:sym typeface="Raleway"/>
            </a:endParaRPr>
          </a:p>
        </p:txBody>
      </p:sp>
      <p:sp>
        <p:nvSpPr>
          <p:cNvPr id="471" name="Google Shape;471;p37"/>
          <p:cNvSpPr txBox="1"/>
          <p:nvPr/>
        </p:nvSpPr>
        <p:spPr>
          <a:xfrm>
            <a:off x="6750908" y="2999977"/>
            <a:ext cx="2393091"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Not enough value of precision</a:t>
            </a:r>
            <a:endParaRPr sz="1800" b="1" dirty="0">
              <a:solidFill>
                <a:schemeClr val="dk1"/>
              </a:solidFill>
              <a:latin typeface="Raleway"/>
              <a:ea typeface="Raleway"/>
              <a:cs typeface="Raleway"/>
              <a:sym typeface="Raleway"/>
            </a:endParaRPr>
          </a:p>
        </p:txBody>
      </p:sp>
      <p:sp>
        <p:nvSpPr>
          <p:cNvPr id="472" name="Google Shape;472;p37"/>
          <p:cNvSpPr txBox="1"/>
          <p:nvPr/>
        </p:nvSpPr>
        <p:spPr>
          <a:xfrm>
            <a:off x="6750909" y="2245649"/>
            <a:ext cx="1673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Bad Level of Accuracy</a:t>
            </a:r>
            <a:endParaRPr sz="1800" b="1" dirty="0">
              <a:solidFill>
                <a:schemeClr val="dk1"/>
              </a:solidFill>
              <a:latin typeface="Raleway"/>
              <a:ea typeface="Raleway"/>
              <a:cs typeface="Raleway"/>
              <a:sym typeface="Raleway"/>
            </a:endParaRPr>
          </a:p>
        </p:txBody>
      </p:sp>
      <p:sp>
        <p:nvSpPr>
          <p:cNvPr id="473" name="Google Shape;473;p37"/>
          <p:cNvSpPr txBox="1"/>
          <p:nvPr/>
        </p:nvSpPr>
        <p:spPr>
          <a:xfrm>
            <a:off x="6750909" y="1491320"/>
            <a:ext cx="222954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Raleway"/>
                <a:ea typeface="Raleway"/>
                <a:cs typeface="Raleway"/>
                <a:sym typeface="Raleway"/>
              </a:rPr>
              <a:t>Loss going down, but badly</a:t>
            </a:r>
            <a:endParaRPr sz="1800" b="1" dirty="0">
              <a:solidFill>
                <a:schemeClr val="dk1"/>
              </a:solidFill>
              <a:latin typeface="Raleway"/>
              <a:ea typeface="Raleway"/>
              <a:cs typeface="Raleway"/>
              <a:sym typeface="Raleway"/>
            </a:endParaRPr>
          </a:p>
        </p:txBody>
      </p:sp>
      <p:sp>
        <p:nvSpPr>
          <p:cNvPr id="474" name="Google Shape;474;p37"/>
          <p:cNvSpPr/>
          <p:nvPr/>
        </p:nvSpPr>
        <p:spPr>
          <a:xfrm>
            <a:off x="6526409" y="1532195"/>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6526409" y="2287120"/>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526409" y="3042045"/>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526409" y="3796970"/>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4;p37">
            <a:extLst>
              <a:ext uri="{FF2B5EF4-FFF2-40B4-BE49-F238E27FC236}">
                <a16:creationId xmlns:a16="http://schemas.microsoft.com/office/drawing/2014/main" id="{5003F344-C5C8-B2D5-936A-E313800CFDB2}"/>
              </a:ext>
            </a:extLst>
          </p:cNvPr>
          <p:cNvSpPr/>
          <p:nvPr/>
        </p:nvSpPr>
        <p:spPr>
          <a:xfrm>
            <a:off x="5593424" y="1706908"/>
            <a:ext cx="183300" cy="18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75;p37">
            <a:extLst>
              <a:ext uri="{FF2B5EF4-FFF2-40B4-BE49-F238E27FC236}">
                <a16:creationId xmlns:a16="http://schemas.microsoft.com/office/drawing/2014/main" id="{369613CF-4F69-3BCF-1C84-B9373A4E091B}"/>
              </a:ext>
            </a:extLst>
          </p:cNvPr>
          <p:cNvSpPr/>
          <p:nvPr/>
        </p:nvSpPr>
        <p:spPr>
          <a:xfrm>
            <a:off x="1686792" y="1715495"/>
            <a:ext cx="183300" cy="183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6;p37">
            <a:extLst>
              <a:ext uri="{FF2B5EF4-FFF2-40B4-BE49-F238E27FC236}">
                <a16:creationId xmlns:a16="http://schemas.microsoft.com/office/drawing/2014/main" id="{CC0763AC-F2B6-5D84-91AA-16BEBA4119CC}"/>
              </a:ext>
            </a:extLst>
          </p:cNvPr>
          <p:cNvSpPr/>
          <p:nvPr/>
        </p:nvSpPr>
        <p:spPr>
          <a:xfrm>
            <a:off x="1842012" y="3339117"/>
            <a:ext cx="183300" cy="1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7;p37">
            <a:extLst>
              <a:ext uri="{FF2B5EF4-FFF2-40B4-BE49-F238E27FC236}">
                <a16:creationId xmlns:a16="http://schemas.microsoft.com/office/drawing/2014/main" id="{26C99BF3-9CD8-F6D7-E8A8-EC05D2FF99DE}"/>
              </a:ext>
            </a:extLst>
          </p:cNvPr>
          <p:cNvSpPr/>
          <p:nvPr/>
        </p:nvSpPr>
        <p:spPr>
          <a:xfrm>
            <a:off x="3659888" y="3318719"/>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p26">
            <a:extLst>
              <a:ext uri="{FF2B5EF4-FFF2-40B4-BE49-F238E27FC236}">
                <a16:creationId xmlns:a16="http://schemas.microsoft.com/office/drawing/2014/main" id="{DD73E9DF-E9EB-1789-8109-0C5CF35FD22E}"/>
              </a:ext>
            </a:extLst>
          </p:cNvPr>
          <p:cNvSpPr txBox="1">
            <a:spLocks/>
          </p:cNvSpPr>
          <p:nvPr/>
        </p:nvSpPr>
        <p:spPr>
          <a:xfrm>
            <a:off x="4418767" y="2837275"/>
            <a:ext cx="2117993" cy="13294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b="1" dirty="0">
                <a:solidFill>
                  <a:schemeClr val="bg1"/>
                </a:solidFill>
                <a:latin typeface="Raleway" pitchFamily="2" charset="0"/>
              </a:rPr>
              <a:t>Learning_rate = 0.0001</a:t>
            </a:r>
          </a:p>
          <a:p>
            <a:r>
              <a:rPr lang="it-IT" sz="1200" b="1" dirty="0" err="1">
                <a:solidFill>
                  <a:schemeClr val="bg1"/>
                </a:solidFill>
                <a:latin typeface="Raleway" pitchFamily="2" charset="0"/>
              </a:rPr>
              <a:t>Weight_decay</a:t>
            </a:r>
            <a:r>
              <a:rPr lang="it-IT" sz="1200" b="1" dirty="0">
                <a:solidFill>
                  <a:schemeClr val="bg1"/>
                </a:solidFill>
                <a:latin typeface="Raleway" pitchFamily="2" charset="0"/>
              </a:rPr>
              <a:t> = 0.00001</a:t>
            </a:r>
          </a:p>
          <a:p>
            <a:r>
              <a:rPr lang="it-IT" sz="1200" b="1" dirty="0" err="1">
                <a:solidFill>
                  <a:schemeClr val="bg1"/>
                </a:solidFill>
                <a:latin typeface="Raleway" pitchFamily="2" charset="0"/>
              </a:rPr>
              <a:t>Momentum</a:t>
            </a:r>
            <a:r>
              <a:rPr lang="it-IT" sz="1200" b="1" dirty="0">
                <a:solidFill>
                  <a:schemeClr val="bg1"/>
                </a:solidFill>
                <a:latin typeface="Raleway" pitchFamily="2" charset="0"/>
              </a:rPr>
              <a:t> = 0.9</a:t>
            </a:r>
          </a:p>
          <a:p>
            <a:r>
              <a:rPr lang="it-IT" sz="1200" b="1" dirty="0" err="1">
                <a:solidFill>
                  <a:schemeClr val="bg1"/>
                </a:solidFill>
                <a:latin typeface="Raleway" pitchFamily="2" charset="0"/>
              </a:rPr>
              <a:t>Batch_size</a:t>
            </a:r>
            <a:r>
              <a:rPr lang="it-IT" sz="1200" b="1" dirty="0">
                <a:solidFill>
                  <a:schemeClr val="bg1"/>
                </a:solidFill>
                <a:latin typeface="Raleway" pitchFamily="2" charset="0"/>
              </a:rPr>
              <a:t> = 2</a:t>
            </a:r>
          </a:p>
          <a:p>
            <a:r>
              <a:rPr lang="it-IT" sz="1200" b="1" dirty="0" err="1">
                <a:solidFill>
                  <a:schemeClr val="bg1"/>
                </a:solidFill>
                <a:latin typeface="Raleway" pitchFamily="2" charset="0"/>
              </a:rPr>
              <a:t>Epochs</a:t>
            </a:r>
            <a:r>
              <a:rPr lang="it-IT" sz="1200" b="1" dirty="0">
                <a:solidFill>
                  <a:schemeClr val="bg1"/>
                </a:solidFill>
                <a:latin typeface="Raleway" pitchFamily="2" charset="0"/>
              </a:rPr>
              <a:t> = 100</a:t>
            </a:r>
          </a:p>
        </p:txBody>
      </p:sp>
    </p:spTree>
    <p:extLst>
      <p:ext uri="{BB962C8B-B14F-4D97-AF65-F5344CB8AC3E}">
        <p14:creationId xmlns:p14="http://schemas.microsoft.com/office/powerpoint/2010/main" val="575377494"/>
      </p:ext>
    </p:extLst>
  </p:cSld>
  <p:clrMapOvr>
    <a:masterClrMapping/>
  </p:clrMapOvr>
</p:sld>
</file>

<file path=ppt/theme/theme1.xml><?xml version="1.0" encoding="utf-8"?>
<a:theme xmlns:a="http://schemas.openxmlformats.org/drawingml/2006/main" name="Wildfire Risk Reduction Social Media Strategy by Slidesgo">
  <a:themeElements>
    <a:clrScheme name="Simple Light">
      <a:dk1>
        <a:srgbClr val="5D11CE"/>
      </a:dk1>
      <a:lt1>
        <a:srgbClr val="FFFFFF"/>
      </a:lt1>
      <a:dk2>
        <a:srgbClr val="EBE3FF"/>
      </a:dk2>
      <a:lt2>
        <a:srgbClr val="AF661E"/>
      </a:lt2>
      <a:accent1>
        <a:srgbClr val="000000"/>
      </a:accent1>
      <a:accent2>
        <a:srgbClr val="FBB748"/>
      </a:accent2>
      <a:accent3>
        <a:srgbClr val="F99506"/>
      </a:accent3>
      <a:accent4>
        <a:srgbClr val="FC3F75"/>
      </a:accent4>
      <a:accent5>
        <a:srgbClr val="FFFFFF"/>
      </a:accent5>
      <a:accent6>
        <a:srgbClr val="FFFFFF"/>
      </a:accent6>
      <a:hlink>
        <a:srgbClr val="5D11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908</Words>
  <Application>Microsoft Office PowerPoint</Application>
  <PresentationFormat>Presentazione su schermo (16:9)</PresentationFormat>
  <Paragraphs>150</Paragraphs>
  <Slides>20</Slides>
  <Notes>20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20</vt:i4>
      </vt:variant>
    </vt:vector>
  </HeadingPairs>
  <TitlesOfParts>
    <vt:vector size="30" baseType="lpstr">
      <vt:lpstr>Bebas Neue</vt:lpstr>
      <vt:lpstr>Arial</vt:lpstr>
      <vt:lpstr>Albert Sans Medium</vt:lpstr>
      <vt:lpstr>Poppins</vt:lpstr>
      <vt:lpstr>Albert Sans</vt:lpstr>
      <vt:lpstr>Raleway</vt:lpstr>
      <vt:lpstr>Anaheim</vt:lpstr>
      <vt:lpstr>Cambria Math</vt:lpstr>
      <vt:lpstr>Nunito Light</vt:lpstr>
      <vt:lpstr>Wildfire Risk Reduction Social Media Strategy by Slidesgo</vt:lpstr>
      <vt:lpstr>Machine Learning Project Fire and smoke detection on  CCTV camera video </vt:lpstr>
      <vt:lpstr>Goals and drescription of the project</vt:lpstr>
      <vt:lpstr>Choice of the network (SlowFast50r)</vt:lpstr>
      <vt:lpstr>Visualizzazione dei dati</vt:lpstr>
      <vt:lpstr>Crop Problem</vt:lpstr>
      <vt:lpstr>Start of Training and parameter choices </vt:lpstr>
      <vt:lpstr>First Results</vt:lpstr>
      <vt:lpstr>Crop Tries</vt:lpstr>
      <vt:lpstr>Resize Tries</vt:lpstr>
      <vt:lpstr>False Positive Problem</vt:lpstr>
      <vt:lpstr>Balancing the Dataset + Class Weights</vt:lpstr>
      <vt:lpstr>Testing the new dataset (Resize)</vt:lpstr>
      <vt:lpstr>Dataset Augmentation</vt:lpstr>
      <vt:lpstr>CNN Tests (GoogleNet)</vt:lpstr>
      <vt:lpstr>SlowFast Test with the new Dataset</vt:lpstr>
      <vt:lpstr>SlowFast K-fold X-validation</vt:lpstr>
      <vt:lpstr>Choice of the model</vt:lpstr>
      <vt:lpstr>Test phase and policy of detection</vt:lpstr>
      <vt:lpstr>Thanks</vt:lpstr>
      <vt:lpstr>Web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Fire and smoke detection on  CCTV camera video</dc:title>
  <dc:creator>Giovanni Intonti</dc:creator>
  <cp:lastModifiedBy>Giovanni Intonti</cp:lastModifiedBy>
  <cp:revision>5</cp:revision>
  <dcterms:modified xsi:type="dcterms:W3CDTF">2023-07-18T21:10:22Z</dcterms:modified>
</cp:coreProperties>
</file>